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3"/>
  </p:notesMasterIdLst>
  <p:sldIdLst>
    <p:sldId id="256" r:id="rId2"/>
    <p:sldId id="311" r:id="rId3"/>
    <p:sldId id="312" r:id="rId4"/>
    <p:sldId id="313" r:id="rId5"/>
    <p:sldId id="315" r:id="rId6"/>
    <p:sldId id="316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290" r:id="rId22"/>
  </p:sldIdLst>
  <p:sldSz cx="9144000" cy="5143500" type="screen16x9"/>
  <p:notesSz cx="6858000" cy="9144000"/>
  <p:embeddedFontLst>
    <p:embeddedFont>
      <p:font typeface="Abhaya Libre" panose="020B0604020202020204" charset="0"/>
      <p:regular r:id="rId24"/>
      <p:bold r:id="rId25"/>
    </p:embeddedFont>
    <p:embeddedFont>
      <p:font typeface="Cambay" panose="020B0604020202020204" charset="0"/>
      <p:regular r:id="rId26"/>
      <p:bold r:id="rId27"/>
      <p:italic r:id="rId28"/>
      <p:boldItalic r:id="rId29"/>
    </p:embeddedFont>
    <p:embeddedFont>
      <p:font typeface="Lexend Light" panose="020B0604020202020204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Prompt" panose="00000500000000000000" pitchFamily="2" charset="-34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D443DE-25C1-4B70-BC69-80453B19B148}">
  <a:tblStyle styleId="{26D443DE-25C1-4B70-BC69-80453B19B1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D509B4-668E-4000-B48A-79FDF2080F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0798" autoAdjust="0"/>
  </p:normalViewPr>
  <p:slideViewPr>
    <p:cSldViewPr snapToGrid="0" snapToObjects="1">
      <p:cViewPr varScale="1">
        <p:scale>
          <a:sx n="169" d="100"/>
          <a:sy n="169" d="100"/>
        </p:scale>
        <p:origin x="15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Google Shape;4586;g298a2d3678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7" name="Google Shape;4587;g298a2d3678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g157d03485c9_2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6" name="Google Shape;5206;g157d03485c9_2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47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1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5" name="Google Shape;5225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597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17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5" name="Google Shape;5465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if multiple test observations encounter a tie — meaning the nearest neighbors have equal votes among different classes — the model cannot determine a predicted class, resulting in the error message:</a:t>
            </a:r>
            <a:br>
              <a:rPr lang="en-US" dirty="0"/>
            </a:br>
            <a:r>
              <a:rPr lang="en-US" b="1" dirty="0"/>
              <a:t>"too many ties in </a:t>
            </a:r>
            <a:r>
              <a:rPr lang="en-US" b="1" dirty="0" err="1"/>
              <a:t>knn</a:t>
            </a:r>
            <a:r>
              <a:rPr lang="en-US" b="1" dirty="0"/>
              <a:t>"</a:t>
            </a:r>
            <a:r>
              <a:rPr lang="en-US" dirty="0"/>
              <a:t>.</a:t>
            </a:r>
          </a:p>
          <a:p>
            <a:r>
              <a:rPr lang="en-US" dirty="0"/>
              <a:t>This occurs because class::</a:t>
            </a:r>
            <a:r>
              <a:rPr lang="en-US" dirty="0" err="1"/>
              <a:t>knn</a:t>
            </a:r>
            <a:r>
              <a:rPr lang="en-US" dirty="0"/>
              <a:t>() does </a:t>
            </a:r>
            <a:r>
              <a:rPr lang="en-US" b="1" dirty="0"/>
              <a:t>not include a built-in tie-breaking mechanism</a:t>
            </a:r>
            <a:r>
              <a:rPr lang="en-US" dirty="0"/>
              <a:t>, and therefore cannot automatically resolve tie situations during classification.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`FNN::</a:t>
            </a:r>
            <a:r>
              <a:rPr lang="en-US" dirty="0" err="1"/>
              <a:t>knn</a:t>
            </a:r>
            <a:r>
              <a:rPr lang="en-US" dirty="0"/>
              <a:t>()` function automatically handles tie situations.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when k is even and multiple classes have equal votes, FNN::</a:t>
            </a:r>
            <a:r>
              <a:rPr lang="en-US" dirty="0" err="1"/>
              <a:t>knn</a:t>
            </a:r>
            <a:r>
              <a:rPr lang="en-US" dirty="0"/>
              <a:t> uses internal tie-breaking logic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— such as selecting the class of the nearest neighbor — and does not produce an error.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60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g2990c4457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7" name="Google Shape;4597;g2990c4457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90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Google Shape;5236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078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e5b87cefe7_0_2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e5b87cefe7_0_2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46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7" name="Google Shape;5197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5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7" name="Google Shape;5197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g157d03485c9_2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6" name="Google Shape;5206;g157d03485c9_2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962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Google Shape;622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0" name="Google Shape;623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Google Shape;5385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6" name="Google Shape;5386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43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7" name="Google Shape;5197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05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g152a7caf94b_1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5" name="Google Shape;5655;g152a7caf94b_1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43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6" name="Google Shape;499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5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Google Shape;5236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49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g1e5b87cefe7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6" name="Google Shape;4606;g1e5b87cefe7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722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Google Shape;5385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6" name="Google Shape;5386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17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70">
            <a:off x="2363275" y="848976"/>
            <a:ext cx="6067500" cy="18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 b="0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21175" y="2733025"/>
            <a:ext cx="3909600" cy="43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318293"/>
            <a:ext cx="9144000" cy="832256"/>
            <a:chOff x="0" y="4318293"/>
            <a:chExt cx="9144000" cy="832256"/>
          </a:xfrm>
        </p:grpSpPr>
        <p:sp>
          <p:nvSpPr>
            <p:cNvPr id="12" name="Google Shape;12;p2"/>
            <p:cNvSpPr/>
            <p:nvPr/>
          </p:nvSpPr>
          <p:spPr>
            <a:xfrm>
              <a:off x="0" y="4966349"/>
              <a:ext cx="9144000" cy="1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375287" y="4318293"/>
              <a:ext cx="709987" cy="819323"/>
              <a:chOff x="3425040" y="1554840"/>
              <a:chExt cx="1837440" cy="21204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180320" y="2612520"/>
                <a:ext cx="346680" cy="106272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2952" extrusionOk="0">
                    <a:moveTo>
                      <a:pt x="963" y="2952"/>
                    </a:moveTo>
                    <a:lnTo>
                      <a:pt x="0" y="2952"/>
                    </a:lnTo>
                    <a:lnTo>
                      <a:pt x="45" y="2434"/>
                    </a:lnTo>
                    <a:lnTo>
                      <a:pt x="57" y="2294"/>
                    </a:lnTo>
                    <a:lnTo>
                      <a:pt x="76" y="2083"/>
                    </a:lnTo>
                    <a:lnTo>
                      <a:pt x="120" y="1582"/>
                    </a:lnTo>
                    <a:lnTo>
                      <a:pt x="158" y="1156"/>
                    </a:lnTo>
                    <a:lnTo>
                      <a:pt x="184" y="857"/>
                    </a:lnTo>
                    <a:lnTo>
                      <a:pt x="259" y="0"/>
                    </a:lnTo>
                    <a:lnTo>
                      <a:pt x="703" y="0"/>
                    </a:lnTo>
                    <a:lnTo>
                      <a:pt x="763" y="687"/>
                    </a:lnTo>
                    <a:lnTo>
                      <a:pt x="792" y="1011"/>
                    </a:lnTo>
                    <a:lnTo>
                      <a:pt x="836" y="1518"/>
                    </a:lnTo>
                    <a:lnTo>
                      <a:pt x="871" y="1915"/>
                    </a:lnTo>
                    <a:lnTo>
                      <a:pt x="898" y="2221"/>
                    </a:lnTo>
                    <a:lnTo>
                      <a:pt x="911" y="2368"/>
                    </a:lnTo>
                    <a:lnTo>
                      <a:pt x="963" y="29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090680" y="2426400"/>
                <a:ext cx="211680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65" extrusionOk="0">
                    <a:moveTo>
                      <a:pt x="524" y="665"/>
                    </a:moveTo>
                    <a:lnTo>
                      <a:pt x="0" y="47"/>
                    </a:lnTo>
                    <a:lnTo>
                      <a:pt x="44" y="0"/>
                    </a:lnTo>
                    <a:lnTo>
                      <a:pt x="588" y="517"/>
                    </a:lnTo>
                    <a:lnTo>
                      <a:pt x="524" y="6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254480" y="2281680"/>
                <a:ext cx="96480" cy="36288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08" extrusionOk="0">
                    <a:moveTo>
                      <a:pt x="133" y="1008"/>
                    </a:moveTo>
                    <a:lnTo>
                      <a:pt x="0" y="15"/>
                    </a:lnTo>
                    <a:lnTo>
                      <a:pt x="62" y="0"/>
                    </a:lnTo>
                    <a:lnTo>
                      <a:pt x="268" y="919"/>
                    </a:lnTo>
                    <a:lnTo>
                      <a:pt x="133" y="10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410360" y="2426400"/>
                <a:ext cx="211680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65" extrusionOk="0">
                    <a:moveTo>
                      <a:pt x="63" y="665"/>
                    </a:moveTo>
                    <a:lnTo>
                      <a:pt x="588" y="47"/>
                    </a:lnTo>
                    <a:lnTo>
                      <a:pt x="544" y="0"/>
                    </a:lnTo>
                    <a:lnTo>
                      <a:pt x="0" y="517"/>
                    </a:lnTo>
                    <a:lnTo>
                      <a:pt x="63" y="6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61400" y="2281680"/>
                <a:ext cx="96840" cy="36288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008" extrusionOk="0">
                    <a:moveTo>
                      <a:pt x="136" y="1008"/>
                    </a:moveTo>
                    <a:lnTo>
                      <a:pt x="269" y="15"/>
                    </a:lnTo>
                    <a:lnTo>
                      <a:pt x="207" y="0"/>
                    </a:lnTo>
                    <a:lnTo>
                      <a:pt x="0" y="919"/>
                    </a:lnTo>
                    <a:lnTo>
                      <a:pt x="136" y="10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425040" y="2118240"/>
                <a:ext cx="75708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1622" extrusionOk="0">
                    <a:moveTo>
                      <a:pt x="523" y="528"/>
                    </a:moveTo>
                    <a:lnTo>
                      <a:pt x="475" y="797"/>
                    </a:lnTo>
                    <a:lnTo>
                      <a:pt x="1215" y="1230"/>
                    </a:lnTo>
                    <a:lnTo>
                      <a:pt x="1376" y="1036"/>
                    </a:lnTo>
                    <a:lnTo>
                      <a:pt x="1330" y="1296"/>
                    </a:lnTo>
                    <a:lnTo>
                      <a:pt x="1398" y="1336"/>
                    </a:lnTo>
                    <a:lnTo>
                      <a:pt x="1563" y="1138"/>
                    </a:lnTo>
                    <a:lnTo>
                      <a:pt x="1515" y="1405"/>
                    </a:lnTo>
                    <a:lnTo>
                      <a:pt x="1887" y="1622"/>
                    </a:lnTo>
                    <a:lnTo>
                      <a:pt x="2025" y="1386"/>
                    </a:lnTo>
                    <a:cubicBezTo>
                      <a:pt x="2185" y="1112"/>
                      <a:pt x="2092" y="761"/>
                      <a:pt x="1819" y="602"/>
                    </a:cubicBezTo>
                    <a:lnTo>
                      <a:pt x="1370" y="340"/>
                    </a:lnTo>
                    <a:lnTo>
                      <a:pt x="922" y="78"/>
                    </a:lnTo>
                    <a:cubicBezTo>
                      <a:pt x="648" y="-81"/>
                      <a:pt x="297" y="10"/>
                      <a:pt x="137" y="284"/>
                    </a:cubicBezTo>
                    <a:lnTo>
                      <a:pt x="0" y="520"/>
                    </a:lnTo>
                    <a:lnTo>
                      <a:pt x="357" y="728"/>
                    </a:lnTo>
                    <a:lnTo>
                      <a:pt x="523" y="52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18720" y="1561680"/>
                <a:ext cx="718200" cy="90144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504" extrusionOk="0">
                    <a:moveTo>
                      <a:pt x="553" y="581"/>
                    </a:moveTo>
                    <a:lnTo>
                      <a:pt x="351" y="840"/>
                    </a:lnTo>
                    <a:lnTo>
                      <a:pt x="898" y="1712"/>
                    </a:lnTo>
                    <a:lnTo>
                      <a:pt x="1177" y="1596"/>
                    </a:lnTo>
                    <a:lnTo>
                      <a:pt x="982" y="1847"/>
                    </a:lnTo>
                    <a:lnTo>
                      <a:pt x="1032" y="1927"/>
                    </a:lnTo>
                    <a:lnTo>
                      <a:pt x="1319" y="1808"/>
                    </a:lnTo>
                    <a:lnTo>
                      <a:pt x="1119" y="2065"/>
                    </a:lnTo>
                    <a:lnTo>
                      <a:pt x="1394" y="2504"/>
                    </a:lnTo>
                    <a:lnTo>
                      <a:pt x="1672" y="2330"/>
                    </a:lnTo>
                    <a:cubicBezTo>
                      <a:pt x="1994" y="2128"/>
                      <a:pt x="2092" y="1703"/>
                      <a:pt x="1890" y="1381"/>
                    </a:cubicBezTo>
                    <a:lnTo>
                      <a:pt x="1559" y="852"/>
                    </a:lnTo>
                    <a:lnTo>
                      <a:pt x="1228" y="323"/>
                    </a:lnTo>
                    <a:cubicBezTo>
                      <a:pt x="1026" y="1"/>
                      <a:pt x="601" y="-96"/>
                      <a:pt x="279" y="105"/>
                    </a:cubicBezTo>
                    <a:lnTo>
                      <a:pt x="0" y="279"/>
                    </a:lnTo>
                    <a:lnTo>
                      <a:pt x="264" y="700"/>
                    </a:lnTo>
                    <a:lnTo>
                      <a:pt x="553" y="5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505040" y="2096280"/>
                <a:ext cx="75744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1622" extrusionOk="0">
                    <a:moveTo>
                      <a:pt x="1580" y="529"/>
                    </a:moveTo>
                    <a:lnTo>
                      <a:pt x="1628" y="798"/>
                    </a:lnTo>
                    <a:lnTo>
                      <a:pt x="888" y="1230"/>
                    </a:lnTo>
                    <a:lnTo>
                      <a:pt x="727" y="1037"/>
                    </a:lnTo>
                    <a:lnTo>
                      <a:pt x="774" y="1297"/>
                    </a:lnTo>
                    <a:lnTo>
                      <a:pt x="706" y="1337"/>
                    </a:lnTo>
                    <a:lnTo>
                      <a:pt x="540" y="1138"/>
                    </a:lnTo>
                    <a:lnTo>
                      <a:pt x="588" y="1405"/>
                    </a:lnTo>
                    <a:lnTo>
                      <a:pt x="216" y="1622"/>
                    </a:lnTo>
                    <a:lnTo>
                      <a:pt x="79" y="1386"/>
                    </a:lnTo>
                    <a:cubicBezTo>
                      <a:pt x="-81" y="1113"/>
                      <a:pt x="11" y="762"/>
                      <a:pt x="285" y="602"/>
                    </a:cubicBezTo>
                    <a:lnTo>
                      <a:pt x="733" y="340"/>
                    </a:lnTo>
                    <a:lnTo>
                      <a:pt x="1182" y="78"/>
                    </a:lnTo>
                    <a:cubicBezTo>
                      <a:pt x="1455" y="-81"/>
                      <a:pt x="1807" y="11"/>
                      <a:pt x="1966" y="284"/>
                    </a:cubicBezTo>
                    <a:lnTo>
                      <a:pt x="2104" y="520"/>
                    </a:lnTo>
                    <a:lnTo>
                      <a:pt x="1747" y="729"/>
                    </a:lnTo>
                    <a:lnTo>
                      <a:pt x="1580" y="5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02720" y="1554840"/>
                <a:ext cx="688320" cy="91512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42" extrusionOk="0">
                    <a:moveTo>
                      <a:pt x="1377" y="576"/>
                    </a:moveTo>
                    <a:lnTo>
                      <a:pt x="1593" y="823"/>
                    </a:lnTo>
                    <a:lnTo>
                      <a:pt x="1095" y="1724"/>
                    </a:lnTo>
                    <a:lnTo>
                      <a:pt x="810" y="1623"/>
                    </a:lnTo>
                    <a:lnTo>
                      <a:pt x="1018" y="1863"/>
                    </a:lnTo>
                    <a:lnTo>
                      <a:pt x="972" y="1946"/>
                    </a:lnTo>
                    <a:lnTo>
                      <a:pt x="679" y="1843"/>
                    </a:lnTo>
                    <a:lnTo>
                      <a:pt x="893" y="2089"/>
                    </a:lnTo>
                    <a:lnTo>
                      <a:pt x="643" y="2542"/>
                    </a:lnTo>
                    <a:lnTo>
                      <a:pt x="356" y="2383"/>
                    </a:lnTo>
                    <a:cubicBezTo>
                      <a:pt x="23" y="2200"/>
                      <a:pt x="-98" y="1781"/>
                      <a:pt x="86" y="1449"/>
                    </a:cubicBezTo>
                    <a:lnTo>
                      <a:pt x="387" y="902"/>
                    </a:lnTo>
                    <a:lnTo>
                      <a:pt x="689" y="356"/>
                    </a:lnTo>
                    <a:cubicBezTo>
                      <a:pt x="873" y="22"/>
                      <a:pt x="1292" y="-97"/>
                      <a:pt x="1625" y="85"/>
                    </a:cubicBezTo>
                    <a:lnTo>
                      <a:pt x="1912" y="244"/>
                    </a:lnTo>
                    <a:lnTo>
                      <a:pt x="1672" y="680"/>
                    </a:lnTo>
                    <a:lnTo>
                      <a:pt x="1377" y="57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-2729266" y="1890903"/>
            <a:ext cx="6067452" cy="3040374"/>
            <a:chOff x="1800000" y="900000"/>
            <a:chExt cx="5421240" cy="2716560"/>
          </a:xfrm>
        </p:grpSpPr>
        <p:sp>
          <p:nvSpPr>
            <p:cNvPr id="24" name="Google Shape;24;p2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-6100" y="3140634"/>
            <a:ext cx="5070255" cy="2031141"/>
            <a:chOff x="-6100" y="3140634"/>
            <a:chExt cx="5070255" cy="2031141"/>
          </a:xfrm>
        </p:grpSpPr>
        <p:sp>
          <p:nvSpPr>
            <p:cNvPr id="28" name="Google Shape;28;p2"/>
            <p:cNvSpPr/>
            <p:nvPr/>
          </p:nvSpPr>
          <p:spPr>
            <a:xfrm>
              <a:off x="1926366" y="3269130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08681" y="3359997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38827" y="3395488"/>
              <a:ext cx="139615" cy="139828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47626" y="3140634"/>
              <a:ext cx="543279" cy="128497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561189" y="3269130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43504" y="3359997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73650" y="3395488"/>
              <a:ext cx="139615" cy="139828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61189" y="3140634"/>
              <a:ext cx="364538" cy="128497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656079" y="3450008"/>
              <a:ext cx="364324" cy="1026050"/>
            </a:xfrm>
            <a:custGeom>
              <a:avLst/>
              <a:gdLst/>
              <a:ahLst/>
              <a:cxnLst/>
              <a:rect l="l" t="t" r="r" b="b"/>
              <a:pathLst>
                <a:path w="1704" h="4799" extrusionOk="0">
                  <a:moveTo>
                    <a:pt x="1704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4" y="4799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738394" y="3540875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68326" y="3576580"/>
              <a:ext cx="139828" cy="13961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90902" y="3450008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1BA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73217" y="3540875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403149" y="3576580"/>
              <a:ext cx="139828" cy="13961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90902" y="3450008"/>
              <a:ext cx="364324" cy="0"/>
            </a:xfrm>
            <a:custGeom>
              <a:avLst/>
              <a:gdLst/>
              <a:ahLst/>
              <a:cxnLst/>
              <a:rect l="l" t="t" r="r" b="b"/>
              <a:pathLst>
                <a:path w="1704" h="120000" extrusionOk="0">
                  <a:moveTo>
                    <a:pt x="1704" y="0"/>
                  </a:moveTo>
                  <a:lnTo>
                    <a:pt x="0" y="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EBE6E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96012" y="3269130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279182" y="3359997"/>
              <a:ext cx="198839" cy="199694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309114" y="3395488"/>
              <a:ext cx="138973" cy="139828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17272" y="3140634"/>
              <a:ext cx="543920" cy="128497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0835" y="3269130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4004" y="3359997"/>
              <a:ext cx="198839" cy="199694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43937" y="3395488"/>
              <a:ext cx="138973" cy="139828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30835" y="3140634"/>
              <a:ext cx="365179" cy="128497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20473" y="3781832"/>
              <a:ext cx="365179" cy="1026692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802788" y="3873340"/>
              <a:ext cx="199694" cy="199052"/>
            </a:xfrm>
            <a:custGeom>
              <a:avLst/>
              <a:gdLst/>
              <a:ahLst/>
              <a:cxnLst/>
              <a:rect l="l" t="t" r="r" b="b"/>
              <a:pathLst>
                <a:path w="934" h="931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4" y="931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833575" y="3909046"/>
              <a:ext cx="138973" cy="138973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41733" y="3653336"/>
              <a:ext cx="543920" cy="128497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355296" y="3781832"/>
              <a:ext cx="365179" cy="1026692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38252" y="3873340"/>
              <a:ext cx="199052" cy="199052"/>
            </a:xfrm>
            <a:custGeom>
              <a:avLst/>
              <a:gdLst/>
              <a:ahLst/>
              <a:cxnLst/>
              <a:rect l="l" t="t" r="r" b="b"/>
              <a:pathLst>
                <a:path w="931" h="931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1" y="931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468398" y="3909046"/>
              <a:ext cx="138973" cy="138973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55296" y="3653336"/>
              <a:ext cx="365179" cy="128497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0363" y="3940475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B7D8B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22677" y="4031128"/>
              <a:ext cx="199694" cy="199908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52823" y="4066833"/>
              <a:ext cx="139615" cy="13961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61622" y="3811765"/>
              <a:ext cx="543279" cy="128711"/>
            </a:xfrm>
            <a:custGeom>
              <a:avLst/>
              <a:gdLst/>
              <a:ahLst/>
              <a:cxnLst/>
              <a:rect l="l" t="t" r="r" b="b"/>
              <a:pathLst>
                <a:path w="2541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5185" y="3940475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8355" y="4031128"/>
              <a:ext cx="198839" cy="199908"/>
            </a:xfrm>
            <a:custGeom>
              <a:avLst/>
              <a:gdLst/>
              <a:ahLst/>
              <a:cxnLst/>
              <a:rect l="l" t="t" r="r" b="b"/>
              <a:pathLst>
                <a:path w="930" h="935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5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0" y="935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88288" y="4066833"/>
              <a:ext cx="138973" cy="13961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5185" y="3811765"/>
              <a:ext cx="365179" cy="128711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67" y="3415041"/>
              <a:ext cx="670920" cy="1365573"/>
            </a:xfrm>
            <a:custGeom>
              <a:avLst/>
              <a:gdLst/>
              <a:ahLst/>
              <a:cxnLst/>
              <a:rect l="l" t="t" r="r" b="b"/>
              <a:pathLst>
                <a:path w="3138" h="6387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702" y="0"/>
                    <a:pt x="0" y="703"/>
                    <a:pt x="0" y="1572"/>
                  </a:cubicBezTo>
                  <a:lnTo>
                    <a:pt x="0" y="6387"/>
                  </a:lnTo>
                  <a:lnTo>
                    <a:pt x="3138" y="6387"/>
                  </a:lnTo>
                  <a:lnTo>
                    <a:pt x="3138" y="1572"/>
                  </a:lnTo>
                  <a:cubicBezTo>
                    <a:pt x="3138" y="703"/>
                    <a:pt x="2436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6100" y="3410775"/>
              <a:ext cx="691647" cy="342302"/>
            </a:xfrm>
            <a:custGeom>
              <a:avLst/>
              <a:gdLst/>
              <a:ahLst/>
              <a:cxnLst/>
              <a:rect l="l" t="t" r="r" b="b"/>
              <a:pathLst>
                <a:path w="3138" h="1523" extrusionOk="0">
                  <a:moveTo>
                    <a:pt x="0" y="1523"/>
                  </a:moveTo>
                  <a:lnTo>
                    <a:pt x="3138" y="1523"/>
                  </a:lnTo>
                  <a:cubicBezTo>
                    <a:pt x="3112" y="677"/>
                    <a:pt x="2420" y="0"/>
                    <a:pt x="1568" y="0"/>
                  </a:cubicBezTo>
                  <a:lnTo>
                    <a:pt x="1568" y="0"/>
                  </a:lnTo>
                  <a:cubicBezTo>
                    <a:pt x="718" y="0"/>
                    <a:pt x="26" y="677"/>
                    <a:pt x="0" y="15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4028" y="3853767"/>
              <a:ext cx="341233" cy="342302"/>
            </a:xfrm>
            <a:custGeom>
              <a:avLst/>
              <a:gdLst/>
              <a:ahLst/>
              <a:cxnLst/>
              <a:rect l="l" t="t" r="r" b="b"/>
              <a:pathLst>
                <a:path w="1596" h="1601" extrusionOk="0">
                  <a:moveTo>
                    <a:pt x="0" y="800"/>
                  </a:moveTo>
                  <a:cubicBezTo>
                    <a:pt x="0" y="1241"/>
                    <a:pt x="356" y="1601"/>
                    <a:pt x="796" y="1601"/>
                  </a:cubicBezTo>
                  <a:cubicBezTo>
                    <a:pt x="1237" y="1601"/>
                    <a:pt x="1596" y="1241"/>
                    <a:pt x="1596" y="800"/>
                  </a:cubicBezTo>
                  <a:cubicBezTo>
                    <a:pt x="1596" y="359"/>
                    <a:pt x="1237" y="0"/>
                    <a:pt x="796" y="0"/>
                  </a:cubicBezTo>
                  <a:cubicBezTo>
                    <a:pt x="356" y="0"/>
                    <a:pt x="0" y="359"/>
                    <a:pt x="0" y="80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6098" y="3269227"/>
              <a:ext cx="295265" cy="296120"/>
            </a:xfrm>
            <a:custGeom>
              <a:avLst/>
              <a:gdLst/>
              <a:ahLst/>
              <a:cxnLst/>
              <a:rect l="l" t="t" r="r" b="b"/>
              <a:pathLst>
                <a:path w="1381" h="1385" extrusionOk="0">
                  <a:moveTo>
                    <a:pt x="0" y="692"/>
                  </a:moveTo>
                  <a:cubicBezTo>
                    <a:pt x="0" y="1074"/>
                    <a:pt x="310" y="1385"/>
                    <a:pt x="692" y="1385"/>
                  </a:cubicBezTo>
                  <a:cubicBezTo>
                    <a:pt x="1074" y="1385"/>
                    <a:pt x="1381" y="1074"/>
                    <a:pt x="1381" y="692"/>
                  </a:cubicBezTo>
                  <a:cubicBezTo>
                    <a:pt x="1381" y="310"/>
                    <a:pt x="1074" y="0"/>
                    <a:pt x="692" y="0"/>
                  </a:cubicBezTo>
                  <a:cubicBezTo>
                    <a:pt x="310" y="0"/>
                    <a:pt x="0" y="310"/>
                    <a:pt x="0" y="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9531" y="3207651"/>
              <a:ext cx="109041" cy="109041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0" y="255"/>
                  </a:moveTo>
                  <a:cubicBezTo>
                    <a:pt x="0" y="395"/>
                    <a:pt x="115" y="510"/>
                    <a:pt x="255" y="510"/>
                  </a:cubicBezTo>
                  <a:cubicBezTo>
                    <a:pt x="396" y="510"/>
                    <a:pt x="510" y="395"/>
                    <a:pt x="510" y="255"/>
                  </a:cubicBezTo>
                  <a:cubicBezTo>
                    <a:pt x="510" y="114"/>
                    <a:pt x="396" y="0"/>
                    <a:pt x="255" y="0"/>
                  </a:cubicBezTo>
                  <a:cubicBezTo>
                    <a:pt x="115" y="0"/>
                    <a:pt x="0" y="114"/>
                    <a:pt x="0" y="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8" y="4509621"/>
              <a:ext cx="1651216" cy="662154"/>
            </a:xfrm>
            <a:custGeom>
              <a:avLst/>
              <a:gdLst/>
              <a:ahLst/>
              <a:cxnLst/>
              <a:rect l="l" t="t" r="r" b="b"/>
              <a:pathLst>
                <a:path w="7723" h="3097" extrusionOk="0">
                  <a:moveTo>
                    <a:pt x="0" y="0"/>
                  </a:moveTo>
                  <a:lnTo>
                    <a:pt x="7723" y="0"/>
                  </a:lnTo>
                  <a:lnTo>
                    <a:pt x="772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8" y="4509621"/>
              <a:ext cx="825929" cy="662154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8" y="4344137"/>
              <a:ext cx="1651216" cy="165485"/>
            </a:xfrm>
            <a:custGeom>
              <a:avLst/>
              <a:gdLst/>
              <a:ahLst/>
              <a:cxnLst/>
              <a:rect l="l" t="t" r="r" b="b"/>
              <a:pathLst>
                <a:path w="7723" h="774" extrusionOk="0">
                  <a:moveTo>
                    <a:pt x="0" y="774"/>
                  </a:moveTo>
                  <a:lnTo>
                    <a:pt x="7723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92169" y="4710811"/>
              <a:ext cx="243738" cy="243738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8516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9839" y="4710811"/>
              <a:ext cx="242882" cy="243738"/>
            </a:xfrm>
            <a:custGeom>
              <a:avLst/>
              <a:gdLst/>
              <a:ahLst/>
              <a:cxnLst/>
              <a:rect l="l" t="t" r="r" b="b"/>
              <a:pathLst>
                <a:path w="1136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6" y="255"/>
                    <a:pt x="1136" y="568"/>
                  </a:cubicBezTo>
                  <a:lnTo>
                    <a:pt x="1136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36185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9" y="0"/>
                    <a:pt x="39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10063" y="4761696"/>
              <a:ext cx="245234" cy="408581"/>
            </a:xfrm>
            <a:custGeom>
              <a:avLst/>
              <a:gdLst/>
              <a:ahLst/>
              <a:cxnLst/>
              <a:rect l="l" t="t" r="r" b="b"/>
              <a:pathLst>
                <a:path w="1147" h="1911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92" y="0"/>
                    <a:pt x="1147" y="258"/>
                    <a:pt x="1147" y="575"/>
                  </a:cubicBezTo>
                  <a:lnTo>
                    <a:pt x="1147" y="1911"/>
                  </a:lnTo>
                  <a:lnTo>
                    <a:pt x="0" y="1911"/>
                  </a:lnTo>
                  <a:lnTo>
                    <a:pt x="0" y="575"/>
                  </a:lnTo>
                  <a:cubicBezTo>
                    <a:pt x="0" y="258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42347" y="4812154"/>
              <a:ext cx="180665" cy="358123"/>
            </a:xfrm>
            <a:custGeom>
              <a:avLst/>
              <a:gdLst/>
              <a:ahLst/>
              <a:cxnLst/>
              <a:rect l="l" t="t" r="r" b="b"/>
              <a:pathLst>
                <a:path w="845" h="1675" extrusionOk="0">
                  <a:moveTo>
                    <a:pt x="421" y="0"/>
                  </a:moveTo>
                  <a:lnTo>
                    <a:pt x="421" y="0"/>
                  </a:lnTo>
                  <a:cubicBezTo>
                    <a:pt x="656" y="0"/>
                    <a:pt x="845" y="189"/>
                    <a:pt x="845" y="421"/>
                  </a:cubicBezTo>
                  <a:lnTo>
                    <a:pt x="845" y="1675"/>
                  </a:lnTo>
                  <a:lnTo>
                    <a:pt x="0" y="1675"/>
                  </a:lnTo>
                  <a:lnTo>
                    <a:pt x="0" y="421"/>
                  </a:lnTo>
                  <a:cubicBezTo>
                    <a:pt x="0" y="189"/>
                    <a:pt x="189" y="0"/>
                    <a:pt x="421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61666" y="3803426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B7D8B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43980" y="3894293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74126" y="3929998"/>
              <a:ext cx="139615" cy="13961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882925" y="3674930"/>
              <a:ext cx="543279" cy="128497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696488" y="3803426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778803" y="3894293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808949" y="3929998"/>
              <a:ext cx="139615" cy="13961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696488" y="3674930"/>
              <a:ext cx="364538" cy="128497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32221" y="3940475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1BA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514535" y="4031128"/>
              <a:ext cx="199694" cy="199908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545323" y="4066833"/>
              <a:ext cx="138973" cy="13961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253481" y="3811765"/>
              <a:ext cx="543920" cy="128711"/>
            </a:xfrm>
            <a:custGeom>
              <a:avLst/>
              <a:gdLst/>
              <a:ahLst/>
              <a:cxnLst/>
              <a:rect l="l" t="t" r="r" b="b"/>
              <a:pathLst>
                <a:path w="2544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067044" y="3940475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150000" y="4031128"/>
              <a:ext cx="199052" cy="199908"/>
            </a:xfrm>
            <a:custGeom>
              <a:avLst/>
              <a:gdLst/>
              <a:ahLst/>
              <a:cxnLst/>
              <a:rect l="l" t="t" r="r" b="b"/>
              <a:pathLst>
                <a:path w="931" h="935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1" y="935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180146" y="4066833"/>
              <a:ext cx="138973" cy="13961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67044" y="3811765"/>
              <a:ext cx="365179" cy="128711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647780" y="4509621"/>
              <a:ext cx="1650575" cy="662154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647780" y="4509621"/>
              <a:ext cx="825929" cy="662154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47780" y="4344137"/>
              <a:ext cx="1650575" cy="165485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139957" y="4710811"/>
              <a:ext cx="243096" cy="243738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176303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46985" y="4710811"/>
              <a:ext cx="243524" cy="243738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571" y="0"/>
                  </a:moveTo>
                  <a:lnTo>
                    <a:pt x="571" y="0"/>
                  </a:lnTo>
                  <a:cubicBezTo>
                    <a:pt x="885" y="0"/>
                    <a:pt x="1139" y="255"/>
                    <a:pt x="1139" y="568"/>
                  </a:cubicBezTo>
                  <a:lnTo>
                    <a:pt x="1139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8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783973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9" y="0"/>
                    <a:pt x="39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757209" y="4761696"/>
              <a:ext cx="245876" cy="408581"/>
            </a:xfrm>
            <a:custGeom>
              <a:avLst/>
              <a:gdLst/>
              <a:ahLst/>
              <a:cxnLst/>
              <a:rect l="l" t="t" r="r" b="b"/>
              <a:pathLst>
                <a:path w="1150" h="1911" extrusionOk="0">
                  <a:moveTo>
                    <a:pt x="575" y="0"/>
                  </a:moveTo>
                  <a:lnTo>
                    <a:pt x="575" y="0"/>
                  </a:lnTo>
                  <a:cubicBezTo>
                    <a:pt x="892" y="0"/>
                    <a:pt x="1150" y="258"/>
                    <a:pt x="1150" y="575"/>
                  </a:cubicBezTo>
                  <a:lnTo>
                    <a:pt x="1150" y="1911"/>
                  </a:lnTo>
                  <a:lnTo>
                    <a:pt x="0" y="1911"/>
                  </a:lnTo>
                  <a:lnTo>
                    <a:pt x="0" y="575"/>
                  </a:lnTo>
                  <a:cubicBezTo>
                    <a:pt x="0" y="258"/>
                    <a:pt x="258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90134" y="4812154"/>
              <a:ext cx="180665" cy="358123"/>
            </a:xfrm>
            <a:custGeom>
              <a:avLst/>
              <a:gdLst/>
              <a:ahLst/>
              <a:cxnLst/>
              <a:rect l="l" t="t" r="r" b="b"/>
              <a:pathLst>
                <a:path w="845" h="1675" extrusionOk="0">
                  <a:moveTo>
                    <a:pt x="421" y="0"/>
                  </a:moveTo>
                  <a:lnTo>
                    <a:pt x="421" y="0"/>
                  </a:lnTo>
                  <a:cubicBezTo>
                    <a:pt x="656" y="0"/>
                    <a:pt x="845" y="189"/>
                    <a:pt x="845" y="421"/>
                  </a:cubicBezTo>
                  <a:lnTo>
                    <a:pt x="845" y="1675"/>
                  </a:lnTo>
                  <a:lnTo>
                    <a:pt x="0" y="1675"/>
                  </a:lnTo>
                  <a:lnTo>
                    <a:pt x="0" y="421"/>
                  </a:lnTo>
                  <a:cubicBezTo>
                    <a:pt x="0" y="189"/>
                    <a:pt x="189" y="0"/>
                    <a:pt x="421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98347" y="4509621"/>
              <a:ext cx="1650575" cy="662154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298347" y="4509621"/>
              <a:ext cx="825929" cy="662154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90523" y="4710811"/>
              <a:ext cx="243096" cy="243738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826870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98193" y="4710811"/>
              <a:ext cx="243096" cy="243738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434540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39539" y="4710811"/>
              <a:ext cx="243738" cy="243738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76741" y="4753999"/>
              <a:ext cx="170189" cy="170616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6" y="180"/>
                    <a:pt x="796" y="399"/>
                  </a:cubicBezTo>
                  <a:lnTo>
                    <a:pt x="796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6" y="0"/>
                    <a:pt x="39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247209" y="4710811"/>
              <a:ext cx="243738" cy="243738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84197" y="47539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7" y="0"/>
                    <a:pt x="399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426200" y="3860074"/>
              <a:ext cx="1200073" cy="525198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426201" y="3739285"/>
              <a:ext cx="1200087" cy="120800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401575" y="4006113"/>
              <a:ext cx="177244" cy="176603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428087" y="4037542"/>
              <a:ext cx="124221" cy="123579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115933" y="4006113"/>
              <a:ext cx="177458" cy="176603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143300" y="4037542"/>
              <a:ext cx="123579" cy="123579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49320" y="4006113"/>
              <a:ext cx="177244" cy="176603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875831" y="4037542"/>
              <a:ext cx="124221" cy="123579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563677" y="4006113"/>
              <a:ext cx="177458" cy="176603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590830" y="4037542"/>
              <a:ext cx="123579" cy="123579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448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8" y="0"/>
                    <a:pt x="28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824052" y="4832679"/>
              <a:ext cx="240103" cy="335674"/>
            </a:xfrm>
            <a:custGeom>
              <a:avLst/>
              <a:gdLst/>
              <a:ahLst/>
              <a:cxnLst/>
              <a:rect l="l" t="t" r="r" b="b"/>
              <a:pathLst>
                <a:path w="1123" h="1570" extrusionOk="0">
                  <a:moveTo>
                    <a:pt x="473" y="73"/>
                  </a:moveTo>
                  <a:lnTo>
                    <a:pt x="0" y="1570"/>
                  </a:lnTo>
                  <a:lnTo>
                    <a:pt x="1123" y="1570"/>
                  </a:lnTo>
                  <a:lnTo>
                    <a:pt x="676" y="73"/>
                  </a:lnTo>
                  <a:cubicBezTo>
                    <a:pt x="646" y="-25"/>
                    <a:pt x="506" y="-25"/>
                    <a:pt x="473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03472" y="4832679"/>
              <a:ext cx="240958" cy="335674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17145" y="4832679"/>
              <a:ext cx="240958" cy="335674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343284" y="4832679"/>
              <a:ext cx="240744" cy="335674"/>
            </a:xfrm>
            <a:custGeom>
              <a:avLst/>
              <a:gdLst/>
              <a:ahLst/>
              <a:cxnLst/>
              <a:rect l="l" t="t" r="r" b="b"/>
              <a:pathLst>
                <a:path w="1126" h="1570" extrusionOk="0">
                  <a:moveTo>
                    <a:pt x="476" y="73"/>
                  </a:moveTo>
                  <a:lnTo>
                    <a:pt x="0" y="1570"/>
                  </a:lnTo>
                  <a:lnTo>
                    <a:pt x="1126" y="1570"/>
                  </a:lnTo>
                  <a:lnTo>
                    <a:pt x="679" y="73"/>
                  </a:lnTo>
                  <a:cubicBezTo>
                    <a:pt x="646" y="-25"/>
                    <a:pt x="509" y="-25"/>
                    <a:pt x="476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78189" y="4832679"/>
              <a:ext cx="240958" cy="335674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298347" y="4344137"/>
              <a:ext cx="1650575" cy="165485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"/>
          <p:cNvSpPr/>
          <p:nvPr/>
        </p:nvSpPr>
        <p:spPr>
          <a:xfrm>
            <a:off x="330052" y="340623"/>
            <a:ext cx="558920" cy="153426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24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17" name="Google Shape;2917;p24"/>
          <p:cNvGrpSpPr/>
          <p:nvPr/>
        </p:nvGrpSpPr>
        <p:grpSpPr>
          <a:xfrm flipH="1">
            <a:off x="-719205" y="4477521"/>
            <a:ext cx="1581918" cy="991001"/>
            <a:chOff x="1800000" y="900000"/>
            <a:chExt cx="5421240" cy="2716560"/>
          </a:xfrm>
        </p:grpSpPr>
        <p:sp>
          <p:nvSpPr>
            <p:cNvPr id="2918" name="Google Shape;2918;p24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4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4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1" name="Google Shape;2921;p24"/>
          <p:cNvGrpSpPr/>
          <p:nvPr/>
        </p:nvGrpSpPr>
        <p:grpSpPr>
          <a:xfrm flipH="1">
            <a:off x="8518445" y="4557159"/>
            <a:ext cx="1581918" cy="991001"/>
            <a:chOff x="1800000" y="900000"/>
            <a:chExt cx="5421240" cy="2716560"/>
          </a:xfrm>
        </p:grpSpPr>
        <p:sp>
          <p:nvSpPr>
            <p:cNvPr id="2922" name="Google Shape;2922;p24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4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4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5" name="Google Shape;2925;p24"/>
          <p:cNvSpPr/>
          <p:nvPr/>
        </p:nvSpPr>
        <p:spPr>
          <a:xfrm flipH="1">
            <a:off x="-9923" y="5077500"/>
            <a:ext cx="91440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2926" name="Google Shape;2926;p24"/>
          <p:cNvGrpSpPr/>
          <p:nvPr/>
        </p:nvGrpSpPr>
        <p:grpSpPr>
          <a:xfrm>
            <a:off x="-4" y="4334895"/>
            <a:ext cx="713294" cy="823139"/>
            <a:chOff x="3425040" y="1554840"/>
            <a:chExt cx="1837440" cy="2120400"/>
          </a:xfrm>
        </p:grpSpPr>
        <p:sp>
          <p:nvSpPr>
            <p:cNvPr id="2927" name="Google Shape;2927;p24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4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4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4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4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4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4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24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24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6" name="Google Shape;2936;p24"/>
          <p:cNvGrpSpPr/>
          <p:nvPr/>
        </p:nvGrpSpPr>
        <p:grpSpPr>
          <a:xfrm>
            <a:off x="8566661" y="4557160"/>
            <a:ext cx="523670" cy="604314"/>
            <a:chOff x="3425040" y="1554840"/>
            <a:chExt cx="1837440" cy="2120400"/>
          </a:xfrm>
        </p:grpSpPr>
        <p:sp>
          <p:nvSpPr>
            <p:cNvPr id="2937" name="Google Shape;2937;p24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4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4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4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24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24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24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24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24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6" name="Google Shape;2946;p24"/>
          <p:cNvSpPr/>
          <p:nvPr/>
        </p:nvSpPr>
        <p:spPr>
          <a:xfrm>
            <a:off x="8175156" y="116390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24"/>
          <p:cNvSpPr/>
          <p:nvPr/>
        </p:nvSpPr>
        <p:spPr>
          <a:xfrm>
            <a:off x="7377102" y="25915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24"/>
          <p:cNvSpPr/>
          <p:nvPr/>
        </p:nvSpPr>
        <p:spPr>
          <a:xfrm>
            <a:off x="1282527" y="30377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24"/>
          <p:cNvSpPr/>
          <p:nvPr/>
        </p:nvSpPr>
        <p:spPr>
          <a:xfrm>
            <a:off x="290102" y="12587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32"/>
          <p:cNvSpPr txBox="1">
            <a:spLocks noGrp="1"/>
          </p:cNvSpPr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44" name="Google Shape;3344;p32"/>
          <p:cNvSpPr txBox="1">
            <a:spLocks noGrp="1"/>
          </p:cNvSpPr>
          <p:nvPr>
            <p:ph type="title" idx="2" hasCustomPrompt="1"/>
          </p:nvPr>
        </p:nvSpPr>
        <p:spPr>
          <a:xfrm>
            <a:off x="4054675" y="2812588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345" name="Google Shape;3345;p32"/>
          <p:cNvSpPr txBox="1">
            <a:spLocks noGrp="1"/>
          </p:cNvSpPr>
          <p:nvPr>
            <p:ph type="title" idx="3" hasCustomPrompt="1"/>
          </p:nvPr>
        </p:nvSpPr>
        <p:spPr>
          <a:xfrm>
            <a:off x="1438950" y="2812588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346" name="Google Shape;3346;p32"/>
          <p:cNvSpPr txBox="1">
            <a:spLocks noGrp="1"/>
          </p:cNvSpPr>
          <p:nvPr>
            <p:ph type="subTitle" idx="1"/>
          </p:nvPr>
        </p:nvSpPr>
        <p:spPr>
          <a:xfrm>
            <a:off x="817300" y="3503926"/>
            <a:ext cx="2258100" cy="42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347" name="Google Shape;3347;p32"/>
          <p:cNvSpPr txBox="1">
            <a:spLocks noGrp="1"/>
          </p:cNvSpPr>
          <p:nvPr>
            <p:ph type="subTitle" idx="4"/>
          </p:nvPr>
        </p:nvSpPr>
        <p:spPr>
          <a:xfrm>
            <a:off x="817300" y="3928323"/>
            <a:ext cx="2258100" cy="6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48" name="Google Shape;3348;p32"/>
          <p:cNvSpPr txBox="1">
            <a:spLocks noGrp="1"/>
          </p:cNvSpPr>
          <p:nvPr>
            <p:ph type="subTitle" idx="5"/>
          </p:nvPr>
        </p:nvSpPr>
        <p:spPr>
          <a:xfrm>
            <a:off x="3433025" y="3503926"/>
            <a:ext cx="2258100" cy="42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349" name="Google Shape;3349;p32"/>
          <p:cNvSpPr txBox="1">
            <a:spLocks noGrp="1"/>
          </p:cNvSpPr>
          <p:nvPr>
            <p:ph type="subTitle" idx="6"/>
          </p:nvPr>
        </p:nvSpPr>
        <p:spPr>
          <a:xfrm>
            <a:off x="3433025" y="3928323"/>
            <a:ext cx="2258100" cy="6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50" name="Google Shape;3350;p32"/>
          <p:cNvSpPr txBox="1">
            <a:spLocks noGrp="1"/>
          </p:cNvSpPr>
          <p:nvPr>
            <p:ph type="subTitle" idx="7"/>
          </p:nvPr>
        </p:nvSpPr>
        <p:spPr>
          <a:xfrm>
            <a:off x="6048750" y="3503926"/>
            <a:ext cx="2258100" cy="42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351" name="Google Shape;3351;p32"/>
          <p:cNvSpPr txBox="1">
            <a:spLocks noGrp="1"/>
          </p:cNvSpPr>
          <p:nvPr>
            <p:ph type="subTitle" idx="8"/>
          </p:nvPr>
        </p:nvSpPr>
        <p:spPr>
          <a:xfrm>
            <a:off x="6048750" y="3928323"/>
            <a:ext cx="2258100" cy="6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52" name="Google Shape;3352;p32"/>
          <p:cNvSpPr txBox="1">
            <a:spLocks noGrp="1"/>
          </p:cNvSpPr>
          <p:nvPr>
            <p:ph type="title" idx="9" hasCustomPrompt="1"/>
          </p:nvPr>
        </p:nvSpPr>
        <p:spPr>
          <a:xfrm>
            <a:off x="6656850" y="2812575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353" name="Google Shape;3353;p32"/>
          <p:cNvSpPr/>
          <p:nvPr/>
        </p:nvSpPr>
        <p:spPr>
          <a:xfrm flipH="1">
            <a:off x="-9923" y="5077500"/>
            <a:ext cx="91440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3354" name="Google Shape;3354;p32"/>
          <p:cNvGrpSpPr/>
          <p:nvPr/>
        </p:nvGrpSpPr>
        <p:grpSpPr>
          <a:xfrm flipH="1">
            <a:off x="8557224" y="3897873"/>
            <a:ext cx="718321" cy="872294"/>
            <a:chOff x="456316" y="3728750"/>
            <a:chExt cx="1092669" cy="1326885"/>
          </a:xfrm>
        </p:grpSpPr>
        <p:sp>
          <p:nvSpPr>
            <p:cNvPr id="3355" name="Google Shape;3355;p32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32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32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32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32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32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32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32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32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32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32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32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32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32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32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32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32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32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32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32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32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32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32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32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32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0" name="Google Shape;3380;p32"/>
          <p:cNvGrpSpPr/>
          <p:nvPr/>
        </p:nvGrpSpPr>
        <p:grpSpPr>
          <a:xfrm>
            <a:off x="8375581" y="4724680"/>
            <a:ext cx="830904" cy="418781"/>
            <a:chOff x="6568920" y="2448000"/>
            <a:chExt cx="2020680" cy="1018437"/>
          </a:xfrm>
        </p:grpSpPr>
        <p:sp>
          <p:nvSpPr>
            <p:cNvPr id="3381" name="Google Shape;3381;p32"/>
            <p:cNvSpPr/>
            <p:nvPr/>
          </p:nvSpPr>
          <p:spPr>
            <a:xfrm>
              <a:off x="6568947" y="2651407"/>
              <a:ext cx="2020638" cy="815031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32"/>
            <p:cNvSpPr/>
            <p:nvPr/>
          </p:nvSpPr>
          <p:spPr>
            <a:xfrm>
              <a:off x="6568920" y="2448000"/>
              <a:ext cx="2020680" cy="203400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32"/>
            <p:cNvSpPr/>
            <p:nvPr/>
          </p:nvSpPr>
          <p:spPr>
            <a:xfrm>
              <a:off x="821124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32"/>
            <p:cNvSpPr/>
            <p:nvPr/>
          </p:nvSpPr>
          <p:spPr>
            <a:xfrm>
              <a:off x="825588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32"/>
            <p:cNvSpPr/>
            <p:nvPr/>
          </p:nvSpPr>
          <p:spPr>
            <a:xfrm>
              <a:off x="773028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32"/>
            <p:cNvSpPr/>
            <p:nvPr/>
          </p:nvSpPr>
          <p:spPr>
            <a:xfrm>
              <a:off x="777636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32"/>
            <p:cNvSpPr/>
            <p:nvPr/>
          </p:nvSpPr>
          <p:spPr>
            <a:xfrm>
              <a:off x="728136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32"/>
            <p:cNvSpPr/>
            <p:nvPr/>
          </p:nvSpPr>
          <p:spPr>
            <a:xfrm>
              <a:off x="732600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32"/>
            <p:cNvSpPr/>
            <p:nvPr/>
          </p:nvSpPr>
          <p:spPr>
            <a:xfrm>
              <a:off x="680040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32"/>
            <p:cNvSpPr/>
            <p:nvPr/>
          </p:nvSpPr>
          <p:spPr>
            <a:xfrm>
              <a:off x="684612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448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1" name="Google Shape;3391;p32"/>
          <p:cNvGrpSpPr/>
          <p:nvPr/>
        </p:nvGrpSpPr>
        <p:grpSpPr>
          <a:xfrm>
            <a:off x="-4" y="4423882"/>
            <a:ext cx="631930" cy="699619"/>
            <a:chOff x="2387160" y="216000"/>
            <a:chExt cx="1831680" cy="2027880"/>
          </a:xfrm>
        </p:grpSpPr>
        <p:sp>
          <p:nvSpPr>
            <p:cNvPr id="3392" name="Google Shape;3392;p32"/>
            <p:cNvSpPr/>
            <p:nvPr/>
          </p:nvSpPr>
          <p:spPr>
            <a:xfrm>
              <a:off x="3047400" y="732960"/>
              <a:ext cx="472320" cy="1510920"/>
            </a:xfrm>
            <a:custGeom>
              <a:avLst/>
              <a:gdLst/>
              <a:ahLst/>
              <a:cxnLst/>
              <a:rect l="l" t="t" r="r" b="b"/>
              <a:pathLst>
                <a:path w="1312" h="4197" extrusionOk="0">
                  <a:moveTo>
                    <a:pt x="806" y="3186"/>
                  </a:moveTo>
                  <a:lnTo>
                    <a:pt x="1148" y="3186"/>
                  </a:lnTo>
                  <a:lnTo>
                    <a:pt x="1148" y="2792"/>
                  </a:lnTo>
                  <a:lnTo>
                    <a:pt x="806" y="2496"/>
                  </a:lnTo>
                  <a:lnTo>
                    <a:pt x="1148" y="2496"/>
                  </a:lnTo>
                  <a:lnTo>
                    <a:pt x="1148" y="2102"/>
                  </a:lnTo>
                  <a:lnTo>
                    <a:pt x="806" y="1805"/>
                  </a:lnTo>
                  <a:lnTo>
                    <a:pt x="1148" y="1805"/>
                  </a:lnTo>
                  <a:lnTo>
                    <a:pt x="1148" y="1412"/>
                  </a:lnTo>
                  <a:lnTo>
                    <a:pt x="806" y="1115"/>
                  </a:lnTo>
                  <a:lnTo>
                    <a:pt x="1148" y="1115"/>
                  </a:lnTo>
                  <a:lnTo>
                    <a:pt x="1148" y="721"/>
                  </a:lnTo>
                  <a:lnTo>
                    <a:pt x="806" y="425"/>
                  </a:lnTo>
                  <a:lnTo>
                    <a:pt x="1148" y="425"/>
                  </a:lnTo>
                  <a:lnTo>
                    <a:pt x="1148" y="0"/>
                  </a:lnTo>
                  <a:lnTo>
                    <a:pt x="146" y="0"/>
                  </a:lnTo>
                  <a:lnTo>
                    <a:pt x="146" y="425"/>
                  </a:lnTo>
                  <a:lnTo>
                    <a:pt x="488" y="425"/>
                  </a:lnTo>
                  <a:lnTo>
                    <a:pt x="146" y="721"/>
                  </a:lnTo>
                  <a:lnTo>
                    <a:pt x="146" y="1115"/>
                  </a:lnTo>
                  <a:lnTo>
                    <a:pt x="488" y="1115"/>
                  </a:lnTo>
                  <a:lnTo>
                    <a:pt x="146" y="1412"/>
                  </a:lnTo>
                  <a:lnTo>
                    <a:pt x="146" y="1805"/>
                  </a:lnTo>
                  <a:lnTo>
                    <a:pt x="488" y="1805"/>
                  </a:lnTo>
                  <a:lnTo>
                    <a:pt x="146" y="2102"/>
                  </a:lnTo>
                  <a:lnTo>
                    <a:pt x="146" y="2496"/>
                  </a:lnTo>
                  <a:lnTo>
                    <a:pt x="488" y="2496"/>
                  </a:lnTo>
                  <a:lnTo>
                    <a:pt x="146" y="2792"/>
                  </a:lnTo>
                  <a:lnTo>
                    <a:pt x="146" y="3186"/>
                  </a:lnTo>
                  <a:lnTo>
                    <a:pt x="488" y="3186"/>
                  </a:lnTo>
                  <a:lnTo>
                    <a:pt x="146" y="3482"/>
                  </a:lnTo>
                  <a:lnTo>
                    <a:pt x="0" y="4197"/>
                  </a:lnTo>
                  <a:lnTo>
                    <a:pt x="1312" y="4197"/>
                  </a:lnTo>
                  <a:lnTo>
                    <a:pt x="1148" y="3482"/>
                  </a:lnTo>
                  <a:lnTo>
                    <a:pt x="806" y="31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32"/>
            <p:cNvSpPr/>
            <p:nvPr/>
          </p:nvSpPr>
          <p:spPr>
            <a:xfrm>
              <a:off x="3222000" y="632880"/>
              <a:ext cx="240120" cy="262440"/>
            </a:xfrm>
            <a:custGeom>
              <a:avLst/>
              <a:gdLst/>
              <a:ahLst/>
              <a:cxnLst/>
              <a:rect l="l" t="t" r="r" b="b"/>
              <a:pathLst>
                <a:path w="667" h="729" extrusionOk="0">
                  <a:moveTo>
                    <a:pt x="41" y="729"/>
                  </a:moveTo>
                  <a:lnTo>
                    <a:pt x="667" y="112"/>
                  </a:lnTo>
                  <a:cubicBezTo>
                    <a:pt x="667" y="112"/>
                    <a:pt x="547" y="33"/>
                    <a:pt x="366" y="8"/>
                  </a:cubicBezTo>
                  <a:cubicBezTo>
                    <a:pt x="269" y="-5"/>
                    <a:pt x="154" y="-4"/>
                    <a:pt x="31" y="32"/>
                  </a:cubicBezTo>
                  <a:cubicBezTo>
                    <a:pt x="22" y="75"/>
                    <a:pt x="16" y="117"/>
                    <a:pt x="11" y="160"/>
                  </a:cubicBezTo>
                  <a:cubicBezTo>
                    <a:pt x="-1" y="265"/>
                    <a:pt x="-4" y="372"/>
                    <a:pt x="4" y="480"/>
                  </a:cubicBezTo>
                  <a:cubicBezTo>
                    <a:pt x="10" y="565"/>
                    <a:pt x="23" y="648"/>
                    <a:pt x="41" y="729"/>
                  </a:cubicBezTo>
                  <a:close/>
                </a:path>
              </a:pathLst>
            </a:custGeom>
            <a:solidFill>
              <a:srgbClr val="839E4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32"/>
            <p:cNvSpPr/>
            <p:nvPr/>
          </p:nvSpPr>
          <p:spPr>
            <a:xfrm>
              <a:off x="3225976" y="452177"/>
              <a:ext cx="297681" cy="285434"/>
            </a:xfrm>
            <a:custGeom>
              <a:avLst/>
              <a:gdLst/>
              <a:ahLst/>
              <a:cxnLst/>
              <a:rect l="l" t="t" r="r" b="b"/>
              <a:pathLst>
                <a:path w="827" h="667" extrusionOk="0">
                  <a:moveTo>
                    <a:pt x="1" y="667"/>
                  </a:moveTo>
                  <a:lnTo>
                    <a:pt x="355" y="510"/>
                  </a:lnTo>
                  <a:lnTo>
                    <a:pt x="827" y="301"/>
                  </a:lnTo>
                  <a:cubicBezTo>
                    <a:pt x="827" y="301"/>
                    <a:pt x="714" y="146"/>
                    <a:pt x="500" y="59"/>
                  </a:cubicBezTo>
                  <a:cubicBezTo>
                    <a:pt x="422" y="27"/>
                    <a:pt x="329" y="3"/>
                    <a:pt x="224" y="0"/>
                  </a:cubicBezTo>
                  <a:cubicBezTo>
                    <a:pt x="209" y="26"/>
                    <a:pt x="194" y="52"/>
                    <a:pt x="181" y="78"/>
                  </a:cubicBezTo>
                  <a:cubicBezTo>
                    <a:pt x="106" y="220"/>
                    <a:pt x="51" y="373"/>
                    <a:pt x="20" y="534"/>
                  </a:cubicBezTo>
                  <a:cubicBezTo>
                    <a:pt x="11" y="577"/>
                    <a:pt x="5" y="619"/>
                    <a:pt x="0" y="662"/>
                  </a:cubicBezTo>
                  <a:cubicBezTo>
                    <a:pt x="0" y="665"/>
                    <a:pt x="1" y="667"/>
                    <a:pt x="1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32"/>
            <p:cNvSpPr/>
            <p:nvPr/>
          </p:nvSpPr>
          <p:spPr>
            <a:xfrm>
              <a:off x="329112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19" y="625"/>
                  </a:moveTo>
                  <a:lnTo>
                    <a:pt x="319" y="510"/>
                  </a:lnTo>
                  <a:lnTo>
                    <a:pt x="863" y="300"/>
                  </a:lnTo>
                  <a:cubicBezTo>
                    <a:pt x="863" y="300"/>
                    <a:pt x="820" y="235"/>
                    <a:pt x="734" y="163"/>
                  </a:cubicBezTo>
                  <a:cubicBezTo>
                    <a:pt x="664" y="103"/>
                    <a:pt x="564" y="37"/>
                    <a:pt x="435" y="0"/>
                  </a:cubicBezTo>
                  <a:cubicBezTo>
                    <a:pt x="411" y="19"/>
                    <a:pt x="388" y="39"/>
                    <a:pt x="365" y="59"/>
                  </a:cubicBezTo>
                  <a:cubicBezTo>
                    <a:pt x="239" y="173"/>
                    <a:pt x="130" y="305"/>
                    <a:pt x="43" y="451"/>
                  </a:cubicBezTo>
                  <a:cubicBezTo>
                    <a:pt x="28" y="477"/>
                    <a:pt x="13" y="503"/>
                    <a:pt x="0" y="529"/>
                  </a:cubicBezTo>
                  <a:cubicBezTo>
                    <a:pt x="9" y="587"/>
                    <a:pt x="19" y="625"/>
                    <a:pt x="19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32"/>
            <p:cNvSpPr/>
            <p:nvPr/>
          </p:nvSpPr>
          <p:spPr>
            <a:xfrm>
              <a:off x="3422520" y="216000"/>
              <a:ext cx="318600" cy="168480"/>
            </a:xfrm>
            <a:custGeom>
              <a:avLst/>
              <a:gdLst/>
              <a:ahLst/>
              <a:cxnLst/>
              <a:rect l="l" t="t" r="r" b="b"/>
              <a:pathLst>
                <a:path w="885" h="468" extrusionOk="0">
                  <a:moveTo>
                    <a:pt x="15" y="468"/>
                  </a:moveTo>
                  <a:lnTo>
                    <a:pt x="369" y="368"/>
                  </a:lnTo>
                  <a:lnTo>
                    <a:pt x="885" y="221"/>
                  </a:lnTo>
                  <a:cubicBezTo>
                    <a:pt x="885" y="221"/>
                    <a:pt x="883" y="218"/>
                    <a:pt x="879" y="211"/>
                  </a:cubicBezTo>
                  <a:cubicBezTo>
                    <a:pt x="755" y="6"/>
                    <a:pt x="489" y="-60"/>
                    <a:pt x="282" y="59"/>
                  </a:cubicBezTo>
                  <a:cubicBezTo>
                    <a:pt x="208" y="102"/>
                    <a:pt x="137" y="151"/>
                    <a:pt x="70" y="205"/>
                  </a:cubicBezTo>
                  <a:cubicBezTo>
                    <a:pt x="46" y="224"/>
                    <a:pt x="23" y="244"/>
                    <a:pt x="0" y="264"/>
                  </a:cubicBezTo>
                  <a:cubicBezTo>
                    <a:pt x="0" y="377"/>
                    <a:pt x="15" y="468"/>
                    <a:pt x="15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32"/>
            <p:cNvSpPr/>
            <p:nvPr/>
          </p:nvSpPr>
          <p:spPr>
            <a:xfrm>
              <a:off x="3112560" y="632880"/>
              <a:ext cx="240480" cy="262440"/>
            </a:xfrm>
            <a:custGeom>
              <a:avLst/>
              <a:gdLst/>
              <a:ahLst/>
              <a:cxnLst/>
              <a:rect l="l" t="t" r="r" b="b"/>
              <a:pathLst>
                <a:path w="668" h="729" extrusionOk="0">
                  <a:moveTo>
                    <a:pt x="627" y="729"/>
                  </a:moveTo>
                  <a:lnTo>
                    <a:pt x="0" y="112"/>
                  </a:lnTo>
                  <a:cubicBezTo>
                    <a:pt x="0" y="112"/>
                    <a:pt x="120" y="33"/>
                    <a:pt x="302" y="8"/>
                  </a:cubicBezTo>
                  <a:cubicBezTo>
                    <a:pt x="399" y="-5"/>
                    <a:pt x="513" y="-4"/>
                    <a:pt x="637" y="32"/>
                  </a:cubicBezTo>
                  <a:cubicBezTo>
                    <a:pt x="645" y="75"/>
                    <a:pt x="652" y="117"/>
                    <a:pt x="657" y="160"/>
                  </a:cubicBezTo>
                  <a:cubicBezTo>
                    <a:pt x="669" y="265"/>
                    <a:pt x="671" y="372"/>
                    <a:pt x="663" y="480"/>
                  </a:cubicBezTo>
                  <a:cubicBezTo>
                    <a:pt x="657" y="565"/>
                    <a:pt x="645" y="648"/>
                    <a:pt x="627" y="729"/>
                  </a:cubicBezTo>
                  <a:close/>
                </a:path>
              </a:pathLst>
            </a:custGeom>
            <a:solidFill>
              <a:srgbClr val="97B14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32"/>
            <p:cNvSpPr/>
            <p:nvPr/>
          </p:nvSpPr>
          <p:spPr>
            <a:xfrm>
              <a:off x="3050976" y="452177"/>
              <a:ext cx="298115" cy="285001"/>
            </a:xfrm>
            <a:custGeom>
              <a:avLst/>
              <a:gdLst/>
              <a:ahLst/>
              <a:cxnLst/>
              <a:rect l="l" t="t" r="r" b="b"/>
              <a:pathLst>
                <a:path w="828" h="667" extrusionOk="0">
                  <a:moveTo>
                    <a:pt x="826" y="667"/>
                  </a:moveTo>
                  <a:lnTo>
                    <a:pt x="473" y="510"/>
                  </a:lnTo>
                  <a:lnTo>
                    <a:pt x="0" y="301"/>
                  </a:lnTo>
                  <a:cubicBezTo>
                    <a:pt x="0" y="301"/>
                    <a:pt x="114" y="146"/>
                    <a:pt x="327" y="59"/>
                  </a:cubicBezTo>
                  <a:cubicBezTo>
                    <a:pt x="406" y="27"/>
                    <a:pt x="498" y="3"/>
                    <a:pt x="603" y="0"/>
                  </a:cubicBezTo>
                  <a:cubicBezTo>
                    <a:pt x="619" y="26"/>
                    <a:pt x="633" y="52"/>
                    <a:pt x="647" y="78"/>
                  </a:cubicBezTo>
                  <a:cubicBezTo>
                    <a:pt x="721" y="220"/>
                    <a:pt x="776" y="373"/>
                    <a:pt x="808" y="534"/>
                  </a:cubicBezTo>
                  <a:cubicBezTo>
                    <a:pt x="816" y="577"/>
                    <a:pt x="823" y="619"/>
                    <a:pt x="828" y="662"/>
                  </a:cubicBezTo>
                  <a:cubicBezTo>
                    <a:pt x="827" y="665"/>
                    <a:pt x="826" y="667"/>
                    <a:pt x="826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32"/>
            <p:cNvSpPr/>
            <p:nvPr/>
          </p:nvSpPr>
          <p:spPr>
            <a:xfrm>
              <a:off x="297324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843" y="625"/>
                  </a:moveTo>
                  <a:lnTo>
                    <a:pt x="543" y="510"/>
                  </a:lnTo>
                  <a:lnTo>
                    <a:pt x="0" y="300"/>
                  </a:lnTo>
                  <a:cubicBezTo>
                    <a:pt x="0" y="300"/>
                    <a:pt x="43" y="235"/>
                    <a:pt x="128" y="163"/>
                  </a:cubicBezTo>
                  <a:cubicBezTo>
                    <a:pt x="199" y="103"/>
                    <a:pt x="299" y="37"/>
                    <a:pt x="427" y="0"/>
                  </a:cubicBezTo>
                  <a:cubicBezTo>
                    <a:pt x="451" y="19"/>
                    <a:pt x="475" y="39"/>
                    <a:pt x="497" y="59"/>
                  </a:cubicBezTo>
                  <a:cubicBezTo>
                    <a:pt x="624" y="173"/>
                    <a:pt x="732" y="305"/>
                    <a:pt x="819" y="451"/>
                  </a:cubicBezTo>
                  <a:cubicBezTo>
                    <a:pt x="835" y="477"/>
                    <a:pt x="849" y="503"/>
                    <a:pt x="863" y="529"/>
                  </a:cubicBezTo>
                  <a:cubicBezTo>
                    <a:pt x="853" y="587"/>
                    <a:pt x="843" y="625"/>
                    <a:pt x="843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32"/>
            <p:cNvSpPr/>
            <p:nvPr/>
          </p:nvSpPr>
          <p:spPr>
            <a:xfrm>
              <a:off x="2833920" y="216000"/>
              <a:ext cx="318240" cy="168480"/>
            </a:xfrm>
            <a:custGeom>
              <a:avLst/>
              <a:gdLst/>
              <a:ahLst/>
              <a:cxnLst/>
              <a:rect l="l" t="t" r="r" b="b"/>
              <a:pathLst>
                <a:path w="884" h="468" extrusionOk="0">
                  <a:moveTo>
                    <a:pt x="869" y="468"/>
                  </a:moveTo>
                  <a:lnTo>
                    <a:pt x="515" y="368"/>
                  </a:lnTo>
                  <a:lnTo>
                    <a:pt x="0" y="221"/>
                  </a:lnTo>
                  <a:cubicBezTo>
                    <a:pt x="0" y="221"/>
                    <a:pt x="2" y="218"/>
                    <a:pt x="6" y="211"/>
                  </a:cubicBezTo>
                  <a:cubicBezTo>
                    <a:pt x="129" y="6"/>
                    <a:pt x="395" y="-60"/>
                    <a:pt x="602" y="59"/>
                  </a:cubicBezTo>
                  <a:cubicBezTo>
                    <a:pt x="677" y="102"/>
                    <a:pt x="748" y="151"/>
                    <a:pt x="814" y="205"/>
                  </a:cubicBezTo>
                  <a:cubicBezTo>
                    <a:pt x="838" y="224"/>
                    <a:pt x="862" y="244"/>
                    <a:pt x="884" y="264"/>
                  </a:cubicBezTo>
                  <a:cubicBezTo>
                    <a:pt x="884" y="377"/>
                    <a:pt x="869" y="468"/>
                    <a:pt x="869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32"/>
            <p:cNvSpPr/>
            <p:nvPr/>
          </p:nvSpPr>
          <p:spPr>
            <a:xfrm>
              <a:off x="2950560" y="532440"/>
              <a:ext cx="376920" cy="222480"/>
            </a:xfrm>
            <a:custGeom>
              <a:avLst/>
              <a:gdLst/>
              <a:ahLst/>
              <a:cxnLst/>
              <a:rect l="l" t="t" r="r" b="b"/>
              <a:pathLst>
                <a:path w="1047" h="618" extrusionOk="0">
                  <a:moveTo>
                    <a:pt x="1047" y="576"/>
                  </a:moveTo>
                  <a:lnTo>
                    <a:pt x="0" y="618"/>
                  </a:lnTo>
                  <a:cubicBezTo>
                    <a:pt x="0" y="618"/>
                    <a:pt x="30" y="449"/>
                    <a:pt x="156" y="271"/>
                  </a:cubicBezTo>
                  <a:cubicBezTo>
                    <a:pt x="223" y="176"/>
                    <a:pt x="318" y="77"/>
                    <a:pt x="450" y="0"/>
                  </a:cubicBezTo>
                  <a:cubicBezTo>
                    <a:pt x="493" y="27"/>
                    <a:pt x="536" y="56"/>
                    <a:pt x="578" y="87"/>
                  </a:cubicBezTo>
                  <a:cubicBezTo>
                    <a:pt x="678" y="162"/>
                    <a:pt x="773" y="247"/>
                    <a:pt x="861" y="342"/>
                  </a:cubicBezTo>
                  <a:cubicBezTo>
                    <a:pt x="930" y="417"/>
                    <a:pt x="991" y="495"/>
                    <a:pt x="1047" y="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32"/>
            <p:cNvSpPr/>
            <p:nvPr/>
          </p:nvSpPr>
          <p:spPr>
            <a:xfrm>
              <a:off x="2799360" y="439560"/>
              <a:ext cx="360000" cy="276840"/>
            </a:xfrm>
            <a:custGeom>
              <a:avLst/>
              <a:gdLst/>
              <a:ahLst/>
              <a:cxnLst/>
              <a:rect l="l" t="t" r="r" b="b"/>
              <a:pathLst>
                <a:path w="1000" h="769" extrusionOk="0">
                  <a:moveTo>
                    <a:pt x="1000" y="350"/>
                  </a:moveTo>
                  <a:lnTo>
                    <a:pt x="576" y="529"/>
                  </a:lnTo>
                  <a:lnTo>
                    <a:pt x="9" y="769"/>
                  </a:lnTo>
                  <a:cubicBezTo>
                    <a:pt x="9" y="769"/>
                    <a:pt x="-33" y="544"/>
                    <a:pt x="65" y="288"/>
                  </a:cubicBezTo>
                  <a:cubicBezTo>
                    <a:pt x="101" y="193"/>
                    <a:pt x="156" y="94"/>
                    <a:pt x="240" y="0"/>
                  </a:cubicBezTo>
                  <a:cubicBezTo>
                    <a:pt x="274" y="8"/>
                    <a:pt x="308" y="16"/>
                    <a:pt x="343" y="26"/>
                  </a:cubicBezTo>
                  <a:cubicBezTo>
                    <a:pt x="527" y="77"/>
                    <a:pt x="705" y="154"/>
                    <a:pt x="870" y="258"/>
                  </a:cubicBezTo>
                  <a:cubicBezTo>
                    <a:pt x="913" y="285"/>
                    <a:pt x="956" y="314"/>
                    <a:pt x="998" y="345"/>
                  </a:cubicBezTo>
                  <a:cubicBezTo>
                    <a:pt x="1000" y="348"/>
                    <a:pt x="1000" y="350"/>
                    <a:pt x="1000" y="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32"/>
            <p:cNvSpPr/>
            <p:nvPr/>
          </p:nvSpPr>
          <p:spPr>
            <a:xfrm>
              <a:off x="2592360" y="422640"/>
              <a:ext cx="354600" cy="228960"/>
            </a:xfrm>
            <a:custGeom>
              <a:avLst/>
              <a:gdLst/>
              <a:ahLst/>
              <a:cxnLst/>
              <a:rect l="l" t="t" r="r" b="b"/>
              <a:pathLst>
                <a:path w="985" h="636" extrusionOk="0">
                  <a:moveTo>
                    <a:pt x="985" y="168"/>
                  </a:moveTo>
                  <a:lnTo>
                    <a:pt x="640" y="335"/>
                  </a:lnTo>
                  <a:lnTo>
                    <a:pt x="15" y="636"/>
                  </a:lnTo>
                  <a:cubicBezTo>
                    <a:pt x="15" y="636"/>
                    <a:pt x="-6" y="546"/>
                    <a:pt x="1" y="412"/>
                  </a:cubicBezTo>
                  <a:cubicBezTo>
                    <a:pt x="6" y="302"/>
                    <a:pt x="30" y="162"/>
                    <a:pt x="103" y="19"/>
                  </a:cubicBezTo>
                  <a:cubicBezTo>
                    <a:pt x="139" y="14"/>
                    <a:pt x="175" y="10"/>
                    <a:pt x="211" y="7"/>
                  </a:cubicBezTo>
                  <a:cubicBezTo>
                    <a:pt x="413" y="-10"/>
                    <a:pt x="616" y="3"/>
                    <a:pt x="815" y="47"/>
                  </a:cubicBezTo>
                  <a:cubicBezTo>
                    <a:pt x="849" y="55"/>
                    <a:pt x="883" y="63"/>
                    <a:pt x="918" y="73"/>
                  </a:cubicBezTo>
                  <a:cubicBezTo>
                    <a:pt x="960" y="128"/>
                    <a:pt x="985" y="168"/>
                    <a:pt x="985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32"/>
            <p:cNvSpPr/>
            <p:nvPr/>
          </p:nvSpPr>
          <p:spPr>
            <a:xfrm>
              <a:off x="2387160" y="425160"/>
              <a:ext cx="340560" cy="264240"/>
            </a:xfrm>
            <a:custGeom>
              <a:avLst/>
              <a:gdLst/>
              <a:ahLst/>
              <a:cxnLst/>
              <a:rect l="l" t="t" r="r" b="b"/>
              <a:pathLst>
                <a:path w="946" h="734" extrusionOk="0">
                  <a:moveTo>
                    <a:pt x="946" y="180"/>
                  </a:moveTo>
                  <a:lnTo>
                    <a:pt x="571" y="405"/>
                  </a:lnTo>
                  <a:lnTo>
                    <a:pt x="23" y="734"/>
                  </a:lnTo>
                  <a:cubicBezTo>
                    <a:pt x="23" y="734"/>
                    <a:pt x="22" y="729"/>
                    <a:pt x="19" y="720"/>
                  </a:cubicBezTo>
                  <a:cubicBezTo>
                    <a:pt x="-57" y="446"/>
                    <a:pt x="100" y="160"/>
                    <a:pt x="373" y="78"/>
                  </a:cubicBezTo>
                  <a:cubicBezTo>
                    <a:pt x="471" y="48"/>
                    <a:pt x="572" y="26"/>
                    <a:pt x="673" y="12"/>
                  </a:cubicBezTo>
                  <a:cubicBezTo>
                    <a:pt x="709" y="7"/>
                    <a:pt x="745" y="3"/>
                    <a:pt x="781" y="0"/>
                  </a:cubicBezTo>
                  <a:cubicBezTo>
                    <a:pt x="879" y="92"/>
                    <a:pt x="946" y="180"/>
                    <a:pt x="94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32"/>
            <p:cNvSpPr/>
            <p:nvPr/>
          </p:nvSpPr>
          <p:spPr>
            <a:xfrm>
              <a:off x="3274200" y="532080"/>
              <a:ext cx="375480" cy="230040"/>
            </a:xfrm>
            <a:custGeom>
              <a:avLst/>
              <a:gdLst/>
              <a:ahLst/>
              <a:cxnLst/>
              <a:rect l="l" t="t" r="r" b="b"/>
              <a:pathLst>
                <a:path w="1043" h="639" extrusionOk="0">
                  <a:moveTo>
                    <a:pt x="0" y="546"/>
                  </a:moveTo>
                  <a:lnTo>
                    <a:pt x="1043" y="639"/>
                  </a:lnTo>
                  <a:cubicBezTo>
                    <a:pt x="1043" y="639"/>
                    <a:pt x="1021" y="470"/>
                    <a:pt x="904" y="285"/>
                  </a:cubicBezTo>
                  <a:cubicBezTo>
                    <a:pt x="842" y="187"/>
                    <a:pt x="752" y="84"/>
                    <a:pt x="624" y="0"/>
                  </a:cubicBezTo>
                  <a:cubicBezTo>
                    <a:pt x="579" y="25"/>
                    <a:pt x="535" y="52"/>
                    <a:pt x="492" y="80"/>
                  </a:cubicBezTo>
                  <a:cubicBezTo>
                    <a:pt x="388" y="150"/>
                    <a:pt x="289" y="230"/>
                    <a:pt x="197" y="321"/>
                  </a:cubicBezTo>
                  <a:cubicBezTo>
                    <a:pt x="124" y="392"/>
                    <a:pt x="59" y="467"/>
                    <a:pt x="0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32"/>
            <p:cNvSpPr/>
            <p:nvPr/>
          </p:nvSpPr>
          <p:spPr>
            <a:xfrm>
              <a:off x="3450240" y="450720"/>
              <a:ext cx="354960" cy="280440"/>
            </a:xfrm>
            <a:custGeom>
              <a:avLst/>
              <a:gdLst/>
              <a:ahLst/>
              <a:cxnLst/>
              <a:rect l="l" t="t" r="r" b="b"/>
              <a:pathLst>
                <a:path w="986" h="779" extrusionOk="0">
                  <a:moveTo>
                    <a:pt x="0" y="311"/>
                  </a:moveTo>
                  <a:lnTo>
                    <a:pt x="415" y="511"/>
                  </a:lnTo>
                  <a:lnTo>
                    <a:pt x="969" y="779"/>
                  </a:lnTo>
                  <a:cubicBezTo>
                    <a:pt x="969" y="779"/>
                    <a:pt x="1023" y="557"/>
                    <a:pt x="937" y="295"/>
                  </a:cubicBezTo>
                  <a:cubicBezTo>
                    <a:pt x="906" y="199"/>
                    <a:pt x="856" y="97"/>
                    <a:pt x="778" y="0"/>
                  </a:cubicBezTo>
                  <a:cubicBezTo>
                    <a:pt x="743" y="5"/>
                    <a:pt x="708" y="12"/>
                    <a:pt x="673" y="20"/>
                  </a:cubicBezTo>
                  <a:cubicBezTo>
                    <a:pt x="487" y="62"/>
                    <a:pt x="305" y="130"/>
                    <a:pt x="135" y="226"/>
                  </a:cubicBezTo>
                  <a:cubicBezTo>
                    <a:pt x="90" y="251"/>
                    <a:pt x="46" y="278"/>
                    <a:pt x="3" y="306"/>
                  </a:cubicBezTo>
                  <a:cubicBezTo>
                    <a:pt x="1" y="309"/>
                    <a:pt x="0" y="311"/>
                    <a:pt x="0" y="3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32"/>
            <p:cNvSpPr/>
            <p:nvPr/>
          </p:nvSpPr>
          <p:spPr>
            <a:xfrm>
              <a:off x="3666600" y="440280"/>
              <a:ext cx="349560" cy="236520"/>
            </a:xfrm>
            <a:custGeom>
              <a:avLst/>
              <a:gdLst/>
              <a:ahLst/>
              <a:cxnLst/>
              <a:rect l="l" t="t" r="r" b="b"/>
              <a:pathLst>
                <a:path w="971" h="657" extrusionOk="0">
                  <a:moveTo>
                    <a:pt x="0" y="141"/>
                  </a:moveTo>
                  <a:lnTo>
                    <a:pt x="336" y="324"/>
                  </a:lnTo>
                  <a:lnTo>
                    <a:pt x="946" y="657"/>
                  </a:lnTo>
                  <a:cubicBezTo>
                    <a:pt x="946" y="657"/>
                    <a:pt x="971" y="567"/>
                    <a:pt x="971" y="434"/>
                  </a:cubicBezTo>
                  <a:cubicBezTo>
                    <a:pt x="972" y="323"/>
                    <a:pt x="954" y="182"/>
                    <a:pt x="889" y="36"/>
                  </a:cubicBezTo>
                  <a:cubicBezTo>
                    <a:pt x="853" y="29"/>
                    <a:pt x="817" y="23"/>
                    <a:pt x="781" y="18"/>
                  </a:cubicBezTo>
                  <a:cubicBezTo>
                    <a:pt x="581" y="-9"/>
                    <a:pt x="377" y="-5"/>
                    <a:pt x="177" y="29"/>
                  </a:cubicBezTo>
                  <a:cubicBezTo>
                    <a:pt x="142" y="34"/>
                    <a:pt x="107" y="41"/>
                    <a:pt x="72" y="49"/>
                  </a:cubicBezTo>
                  <a:cubicBezTo>
                    <a:pt x="27" y="102"/>
                    <a:pt x="0" y="141"/>
                    <a:pt x="0" y="1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32"/>
            <p:cNvSpPr/>
            <p:nvPr/>
          </p:nvSpPr>
          <p:spPr>
            <a:xfrm>
              <a:off x="3885120" y="446760"/>
              <a:ext cx="333720" cy="277560"/>
            </a:xfrm>
            <a:custGeom>
              <a:avLst/>
              <a:gdLst/>
              <a:ahLst/>
              <a:cxnLst/>
              <a:rect l="l" t="t" r="r" b="b"/>
              <a:pathLst>
                <a:path w="927" h="771" extrusionOk="0">
                  <a:moveTo>
                    <a:pt x="0" y="172"/>
                  </a:moveTo>
                  <a:lnTo>
                    <a:pt x="364" y="416"/>
                  </a:lnTo>
                  <a:lnTo>
                    <a:pt x="895" y="771"/>
                  </a:lnTo>
                  <a:cubicBezTo>
                    <a:pt x="895" y="771"/>
                    <a:pt x="897" y="766"/>
                    <a:pt x="900" y="758"/>
                  </a:cubicBezTo>
                  <a:cubicBezTo>
                    <a:pt x="990" y="488"/>
                    <a:pt x="846" y="194"/>
                    <a:pt x="578" y="98"/>
                  </a:cubicBezTo>
                  <a:cubicBezTo>
                    <a:pt x="481" y="64"/>
                    <a:pt x="382" y="37"/>
                    <a:pt x="282" y="18"/>
                  </a:cubicBezTo>
                  <a:cubicBezTo>
                    <a:pt x="246" y="11"/>
                    <a:pt x="210" y="5"/>
                    <a:pt x="174" y="0"/>
                  </a:cubicBezTo>
                  <a:cubicBezTo>
                    <a:pt x="72" y="88"/>
                    <a:pt x="0" y="172"/>
                    <a:pt x="0" y="1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32"/>
            <p:cNvSpPr/>
            <p:nvPr/>
          </p:nvSpPr>
          <p:spPr>
            <a:xfrm>
              <a:off x="3093480" y="708120"/>
              <a:ext cx="326160" cy="275760"/>
            </a:xfrm>
            <a:custGeom>
              <a:avLst/>
              <a:gdLst/>
              <a:ahLst/>
              <a:cxnLst/>
              <a:rect l="l" t="t" r="r" b="b"/>
              <a:pathLst>
                <a:path w="906" h="766" extrusionOk="0">
                  <a:moveTo>
                    <a:pt x="906" y="139"/>
                  </a:moveTo>
                  <a:lnTo>
                    <a:pt x="68" y="766"/>
                  </a:lnTo>
                  <a:cubicBezTo>
                    <a:pt x="68" y="766"/>
                    <a:pt x="-3" y="611"/>
                    <a:pt x="0" y="393"/>
                  </a:cubicBezTo>
                  <a:cubicBezTo>
                    <a:pt x="1" y="276"/>
                    <a:pt x="23" y="141"/>
                    <a:pt x="88" y="2"/>
                  </a:cubicBezTo>
                  <a:cubicBezTo>
                    <a:pt x="139" y="0"/>
                    <a:pt x="191" y="0"/>
                    <a:pt x="243" y="2"/>
                  </a:cubicBezTo>
                  <a:cubicBezTo>
                    <a:pt x="368" y="6"/>
                    <a:pt x="494" y="22"/>
                    <a:pt x="621" y="51"/>
                  </a:cubicBezTo>
                  <a:cubicBezTo>
                    <a:pt x="720" y="74"/>
                    <a:pt x="815" y="103"/>
                    <a:pt x="906" y="1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32"/>
            <p:cNvSpPr/>
            <p:nvPr/>
          </p:nvSpPr>
          <p:spPr>
            <a:xfrm>
              <a:off x="2883240" y="708120"/>
              <a:ext cx="299160" cy="328320"/>
            </a:xfrm>
            <a:custGeom>
              <a:avLst/>
              <a:gdLst/>
              <a:ahLst/>
              <a:cxnLst/>
              <a:rect l="l" t="t" r="r" b="b"/>
              <a:pathLst>
                <a:path w="831" h="912" extrusionOk="0">
                  <a:moveTo>
                    <a:pt x="831" y="4"/>
                  </a:moveTo>
                  <a:lnTo>
                    <a:pt x="584" y="393"/>
                  </a:lnTo>
                  <a:lnTo>
                    <a:pt x="253" y="912"/>
                  </a:lnTo>
                  <a:cubicBezTo>
                    <a:pt x="253" y="912"/>
                    <a:pt x="91" y="751"/>
                    <a:pt x="26" y="484"/>
                  </a:cubicBezTo>
                  <a:cubicBezTo>
                    <a:pt x="2" y="385"/>
                    <a:pt x="-9" y="272"/>
                    <a:pt x="7" y="148"/>
                  </a:cubicBezTo>
                  <a:cubicBezTo>
                    <a:pt x="39" y="134"/>
                    <a:pt x="73" y="122"/>
                    <a:pt x="106" y="110"/>
                  </a:cubicBezTo>
                  <a:cubicBezTo>
                    <a:pt x="286" y="48"/>
                    <a:pt x="477" y="11"/>
                    <a:pt x="672" y="2"/>
                  </a:cubicBezTo>
                  <a:cubicBezTo>
                    <a:pt x="723" y="0"/>
                    <a:pt x="775" y="0"/>
                    <a:pt x="827" y="2"/>
                  </a:cubicBezTo>
                  <a:cubicBezTo>
                    <a:pt x="830" y="3"/>
                    <a:pt x="831" y="4"/>
                    <a:pt x="83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32"/>
            <p:cNvSpPr/>
            <p:nvPr/>
          </p:nvSpPr>
          <p:spPr>
            <a:xfrm>
              <a:off x="2669040" y="74772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811" y="41"/>
                  </a:moveTo>
                  <a:lnTo>
                    <a:pt x="621" y="374"/>
                  </a:lnTo>
                  <a:lnTo>
                    <a:pt x="278" y="976"/>
                  </a:lnTo>
                  <a:cubicBezTo>
                    <a:pt x="278" y="976"/>
                    <a:pt x="209" y="914"/>
                    <a:pt x="139" y="800"/>
                  </a:cubicBezTo>
                  <a:cubicBezTo>
                    <a:pt x="80" y="707"/>
                    <a:pt x="21" y="577"/>
                    <a:pt x="0" y="419"/>
                  </a:cubicBezTo>
                  <a:cubicBezTo>
                    <a:pt x="26" y="394"/>
                    <a:pt x="54" y="370"/>
                    <a:pt x="82" y="347"/>
                  </a:cubicBezTo>
                  <a:cubicBezTo>
                    <a:pt x="238" y="219"/>
                    <a:pt x="414" y="114"/>
                    <a:pt x="602" y="38"/>
                  </a:cubicBezTo>
                  <a:cubicBezTo>
                    <a:pt x="634" y="24"/>
                    <a:pt x="668" y="12"/>
                    <a:pt x="701" y="0"/>
                  </a:cubicBezTo>
                  <a:cubicBezTo>
                    <a:pt x="767" y="22"/>
                    <a:pt x="811" y="41"/>
                    <a:pt x="811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32"/>
            <p:cNvSpPr/>
            <p:nvPr/>
          </p:nvSpPr>
          <p:spPr>
            <a:xfrm>
              <a:off x="2552040" y="872640"/>
              <a:ext cx="232200" cy="372600"/>
            </a:xfrm>
            <a:custGeom>
              <a:avLst/>
              <a:gdLst/>
              <a:ahLst/>
              <a:cxnLst/>
              <a:rect l="l" t="t" r="r" b="b"/>
              <a:pathLst>
                <a:path w="645" h="1035" extrusionOk="0">
                  <a:moveTo>
                    <a:pt x="645" y="55"/>
                  </a:moveTo>
                  <a:lnTo>
                    <a:pt x="464" y="453"/>
                  </a:lnTo>
                  <a:lnTo>
                    <a:pt x="199" y="1035"/>
                  </a:lnTo>
                  <a:cubicBezTo>
                    <a:pt x="199" y="1035"/>
                    <a:pt x="195" y="1032"/>
                    <a:pt x="188" y="1026"/>
                  </a:cubicBezTo>
                  <a:cubicBezTo>
                    <a:pt x="-31" y="844"/>
                    <a:pt x="-63" y="518"/>
                    <a:pt x="115" y="296"/>
                  </a:cubicBezTo>
                  <a:cubicBezTo>
                    <a:pt x="179" y="216"/>
                    <a:pt x="249" y="141"/>
                    <a:pt x="325" y="72"/>
                  </a:cubicBezTo>
                  <a:cubicBezTo>
                    <a:pt x="351" y="47"/>
                    <a:pt x="379" y="23"/>
                    <a:pt x="407" y="0"/>
                  </a:cubicBezTo>
                  <a:cubicBezTo>
                    <a:pt x="540" y="20"/>
                    <a:pt x="645" y="55"/>
                    <a:pt x="645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32"/>
            <p:cNvSpPr/>
            <p:nvPr/>
          </p:nvSpPr>
          <p:spPr>
            <a:xfrm>
              <a:off x="3165840" y="715680"/>
              <a:ext cx="326520" cy="275760"/>
            </a:xfrm>
            <a:custGeom>
              <a:avLst/>
              <a:gdLst/>
              <a:ahLst/>
              <a:cxnLst/>
              <a:rect l="l" t="t" r="r" b="b"/>
              <a:pathLst>
                <a:path w="907" h="766" extrusionOk="0">
                  <a:moveTo>
                    <a:pt x="0" y="138"/>
                  </a:moveTo>
                  <a:lnTo>
                    <a:pt x="838" y="766"/>
                  </a:lnTo>
                  <a:cubicBezTo>
                    <a:pt x="838" y="766"/>
                    <a:pt x="909" y="610"/>
                    <a:pt x="907" y="392"/>
                  </a:cubicBezTo>
                  <a:cubicBezTo>
                    <a:pt x="905" y="275"/>
                    <a:pt x="883" y="141"/>
                    <a:pt x="818" y="2"/>
                  </a:cubicBezTo>
                  <a:cubicBezTo>
                    <a:pt x="767" y="0"/>
                    <a:pt x="716" y="-1"/>
                    <a:pt x="664" y="1"/>
                  </a:cubicBezTo>
                  <a:cubicBezTo>
                    <a:pt x="539" y="6"/>
                    <a:pt x="412" y="22"/>
                    <a:pt x="286" y="50"/>
                  </a:cubicBezTo>
                  <a:cubicBezTo>
                    <a:pt x="187" y="73"/>
                    <a:pt x="92" y="102"/>
                    <a:pt x="0" y="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32"/>
            <p:cNvSpPr/>
            <p:nvPr/>
          </p:nvSpPr>
          <p:spPr>
            <a:xfrm>
              <a:off x="3403080" y="715680"/>
              <a:ext cx="299520" cy="328320"/>
            </a:xfrm>
            <a:custGeom>
              <a:avLst/>
              <a:gdLst/>
              <a:ahLst/>
              <a:cxnLst/>
              <a:rect l="l" t="t" r="r" b="b"/>
              <a:pathLst>
                <a:path w="832" h="912" extrusionOk="0">
                  <a:moveTo>
                    <a:pt x="0" y="3"/>
                  </a:moveTo>
                  <a:lnTo>
                    <a:pt x="248" y="392"/>
                  </a:lnTo>
                  <a:lnTo>
                    <a:pt x="578" y="912"/>
                  </a:lnTo>
                  <a:cubicBezTo>
                    <a:pt x="578" y="912"/>
                    <a:pt x="740" y="750"/>
                    <a:pt x="805" y="483"/>
                  </a:cubicBezTo>
                  <a:cubicBezTo>
                    <a:pt x="829" y="385"/>
                    <a:pt x="840" y="272"/>
                    <a:pt x="825" y="147"/>
                  </a:cubicBezTo>
                  <a:cubicBezTo>
                    <a:pt x="792" y="134"/>
                    <a:pt x="759" y="121"/>
                    <a:pt x="725" y="110"/>
                  </a:cubicBezTo>
                  <a:cubicBezTo>
                    <a:pt x="545" y="47"/>
                    <a:pt x="355" y="10"/>
                    <a:pt x="159" y="2"/>
                  </a:cubicBezTo>
                  <a:cubicBezTo>
                    <a:pt x="108" y="0"/>
                    <a:pt x="57" y="-1"/>
                    <a:pt x="5" y="1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32"/>
            <p:cNvSpPr/>
            <p:nvPr/>
          </p:nvSpPr>
          <p:spPr>
            <a:xfrm>
              <a:off x="3624840" y="75528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0" y="40"/>
                  </a:moveTo>
                  <a:lnTo>
                    <a:pt x="189" y="373"/>
                  </a:lnTo>
                  <a:lnTo>
                    <a:pt x="533" y="976"/>
                  </a:lnTo>
                  <a:cubicBezTo>
                    <a:pt x="533" y="976"/>
                    <a:pt x="602" y="913"/>
                    <a:pt x="672" y="800"/>
                  </a:cubicBezTo>
                  <a:cubicBezTo>
                    <a:pt x="730" y="706"/>
                    <a:pt x="789" y="577"/>
                    <a:pt x="811" y="418"/>
                  </a:cubicBezTo>
                  <a:cubicBezTo>
                    <a:pt x="784" y="394"/>
                    <a:pt x="756" y="370"/>
                    <a:pt x="728" y="347"/>
                  </a:cubicBezTo>
                  <a:cubicBezTo>
                    <a:pt x="572" y="218"/>
                    <a:pt x="397" y="114"/>
                    <a:pt x="209" y="37"/>
                  </a:cubicBezTo>
                  <a:cubicBezTo>
                    <a:pt x="176" y="24"/>
                    <a:pt x="143" y="11"/>
                    <a:pt x="109" y="0"/>
                  </a:cubicBezTo>
                  <a:cubicBezTo>
                    <a:pt x="43" y="22"/>
                    <a:pt x="0" y="40"/>
                    <a:pt x="0" y="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32"/>
            <p:cNvSpPr/>
            <p:nvPr/>
          </p:nvSpPr>
          <p:spPr>
            <a:xfrm>
              <a:off x="3801240" y="880200"/>
              <a:ext cx="232560" cy="372240"/>
            </a:xfrm>
            <a:custGeom>
              <a:avLst/>
              <a:gdLst/>
              <a:ahLst/>
              <a:cxnLst/>
              <a:rect l="l" t="t" r="r" b="b"/>
              <a:pathLst>
                <a:path w="646" h="1034" extrusionOk="0">
                  <a:moveTo>
                    <a:pt x="0" y="54"/>
                  </a:moveTo>
                  <a:lnTo>
                    <a:pt x="182" y="453"/>
                  </a:lnTo>
                  <a:lnTo>
                    <a:pt x="446" y="1034"/>
                  </a:lnTo>
                  <a:cubicBezTo>
                    <a:pt x="446" y="1034"/>
                    <a:pt x="450" y="1031"/>
                    <a:pt x="457" y="1025"/>
                  </a:cubicBezTo>
                  <a:cubicBezTo>
                    <a:pt x="676" y="843"/>
                    <a:pt x="708" y="517"/>
                    <a:pt x="531" y="295"/>
                  </a:cubicBezTo>
                  <a:cubicBezTo>
                    <a:pt x="466" y="215"/>
                    <a:pt x="396" y="140"/>
                    <a:pt x="321" y="71"/>
                  </a:cubicBezTo>
                  <a:cubicBezTo>
                    <a:pt x="294" y="47"/>
                    <a:pt x="266" y="23"/>
                    <a:pt x="238" y="0"/>
                  </a:cubicBezTo>
                  <a:cubicBezTo>
                    <a:pt x="105" y="2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7" name="Google Shape;3417;p32"/>
          <p:cNvGrpSpPr/>
          <p:nvPr/>
        </p:nvGrpSpPr>
        <p:grpSpPr>
          <a:xfrm>
            <a:off x="631928" y="4551130"/>
            <a:ext cx="520197" cy="575918"/>
            <a:chOff x="2387160" y="216000"/>
            <a:chExt cx="1831680" cy="2027880"/>
          </a:xfrm>
        </p:grpSpPr>
        <p:sp>
          <p:nvSpPr>
            <p:cNvPr id="3418" name="Google Shape;3418;p32"/>
            <p:cNvSpPr/>
            <p:nvPr/>
          </p:nvSpPr>
          <p:spPr>
            <a:xfrm>
              <a:off x="3047400" y="732960"/>
              <a:ext cx="472320" cy="1510920"/>
            </a:xfrm>
            <a:custGeom>
              <a:avLst/>
              <a:gdLst/>
              <a:ahLst/>
              <a:cxnLst/>
              <a:rect l="l" t="t" r="r" b="b"/>
              <a:pathLst>
                <a:path w="1312" h="4197" extrusionOk="0">
                  <a:moveTo>
                    <a:pt x="806" y="3186"/>
                  </a:moveTo>
                  <a:lnTo>
                    <a:pt x="1148" y="3186"/>
                  </a:lnTo>
                  <a:lnTo>
                    <a:pt x="1148" y="2792"/>
                  </a:lnTo>
                  <a:lnTo>
                    <a:pt x="806" y="2496"/>
                  </a:lnTo>
                  <a:lnTo>
                    <a:pt x="1148" y="2496"/>
                  </a:lnTo>
                  <a:lnTo>
                    <a:pt x="1148" y="2102"/>
                  </a:lnTo>
                  <a:lnTo>
                    <a:pt x="806" y="1805"/>
                  </a:lnTo>
                  <a:lnTo>
                    <a:pt x="1148" y="1805"/>
                  </a:lnTo>
                  <a:lnTo>
                    <a:pt x="1148" y="1412"/>
                  </a:lnTo>
                  <a:lnTo>
                    <a:pt x="806" y="1115"/>
                  </a:lnTo>
                  <a:lnTo>
                    <a:pt x="1148" y="1115"/>
                  </a:lnTo>
                  <a:lnTo>
                    <a:pt x="1148" y="721"/>
                  </a:lnTo>
                  <a:lnTo>
                    <a:pt x="806" y="425"/>
                  </a:lnTo>
                  <a:lnTo>
                    <a:pt x="1148" y="425"/>
                  </a:lnTo>
                  <a:lnTo>
                    <a:pt x="1148" y="0"/>
                  </a:lnTo>
                  <a:lnTo>
                    <a:pt x="146" y="0"/>
                  </a:lnTo>
                  <a:lnTo>
                    <a:pt x="146" y="425"/>
                  </a:lnTo>
                  <a:lnTo>
                    <a:pt x="488" y="425"/>
                  </a:lnTo>
                  <a:lnTo>
                    <a:pt x="146" y="721"/>
                  </a:lnTo>
                  <a:lnTo>
                    <a:pt x="146" y="1115"/>
                  </a:lnTo>
                  <a:lnTo>
                    <a:pt x="488" y="1115"/>
                  </a:lnTo>
                  <a:lnTo>
                    <a:pt x="146" y="1412"/>
                  </a:lnTo>
                  <a:lnTo>
                    <a:pt x="146" y="1805"/>
                  </a:lnTo>
                  <a:lnTo>
                    <a:pt x="488" y="1805"/>
                  </a:lnTo>
                  <a:lnTo>
                    <a:pt x="146" y="2102"/>
                  </a:lnTo>
                  <a:lnTo>
                    <a:pt x="146" y="2496"/>
                  </a:lnTo>
                  <a:lnTo>
                    <a:pt x="488" y="2496"/>
                  </a:lnTo>
                  <a:lnTo>
                    <a:pt x="146" y="2792"/>
                  </a:lnTo>
                  <a:lnTo>
                    <a:pt x="146" y="3186"/>
                  </a:lnTo>
                  <a:lnTo>
                    <a:pt x="488" y="3186"/>
                  </a:lnTo>
                  <a:lnTo>
                    <a:pt x="146" y="3482"/>
                  </a:lnTo>
                  <a:lnTo>
                    <a:pt x="0" y="4197"/>
                  </a:lnTo>
                  <a:lnTo>
                    <a:pt x="1312" y="4197"/>
                  </a:lnTo>
                  <a:lnTo>
                    <a:pt x="1148" y="3482"/>
                  </a:lnTo>
                  <a:lnTo>
                    <a:pt x="806" y="31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32"/>
            <p:cNvSpPr/>
            <p:nvPr/>
          </p:nvSpPr>
          <p:spPr>
            <a:xfrm>
              <a:off x="3222000" y="632880"/>
              <a:ext cx="240120" cy="262440"/>
            </a:xfrm>
            <a:custGeom>
              <a:avLst/>
              <a:gdLst/>
              <a:ahLst/>
              <a:cxnLst/>
              <a:rect l="l" t="t" r="r" b="b"/>
              <a:pathLst>
                <a:path w="667" h="729" extrusionOk="0">
                  <a:moveTo>
                    <a:pt x="41" y="729"/>
                  </a:moveTo>
                  <a:lnTo>
                    <a:pt x="667" y="112"/>
                  </a:lnTo>
                  <a:cubicBezTo>
                    <a:pt x="667" y="112"/>
                    <a:pt x="547" y="33"/>
                    <a:pt x="366" y="8"/>
                  </a:cubicBezTo>
                  <a:cubicBezTo>
                    <a:pt x="269" y="-5"/>
                    <a:pt x="154" y="-4"/>
                    <a:pt x="31" y="32"/>
                  </a:cubicBezTo>
                  <a:cubicBezTo>
                    <a:pt x="22" y="75"/>
                    <a:pt x="16" y="117"/>
                    <a:pt x="11" y="160"/>
                  </a:cubicBezTo>
                  <a:cubicBezTo>
                    <a:pt x="-1" y="265"/>
                    <a:pt x="-4" y="372"/>
                    <a:pt x="4" y="480"/>
                  </a:cubicBezTo>
                  <a:cubicBezTo>
                    <a:pt x="10" y="565"/>
                    <a:pt x="23" y="648"/>
                    <a:pt x="41" y="729"/>
                  </a:cubicBezTo>
                  <a:close/>
                </a:path>
              </a:pathLst>
            </a:custGeom>
            <a:solidFill>
              <a:srgbClr val="839E4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32"/>
            <p:cNvSpPr/>
            <p:nvPr/>
          </p:nvSpPr>
          <p:spPr>
            <a:xfrm>
              <a:off x="3225976" y="452177"/>
              <a:ext cx="297681" cy="285434"/>
            </a:xfrm>
            <a:custGeom>
              <a:avLst/>
              <a:gdLst/>
              <a:ahLst/>
              <a:cxnLst/>
              <a:rect l="l" t="t" r="r" b="b"/>
              <a:pathLst>
                <a:path w="827" h="667" extrusionOk="0">
                  <a:moveTo>
                    <a:pt x="1" y="667"/>
                  </a:moveTo>
                  <a:lnTo>
                    <a:pt x="355" y="510"/>
                  </a:lnTo>
                  <a:lnTo>
                    <a:pt x="827" y="301"/>
                  </a:lnTo>
                  <a:cubicBezTo>
                    <a:pt x="827" y="301"/>
                    <a:pt x="714" y="146"/>
                    <a:pt x="500" y="59"/>
                  </a:cubicBezTo>
                  <a:cubicBezTo>
                    <a:pt x="422" y="27"/>
                    <a:pt x="329" y="3"/>
                    <a:pt x="224" y="0"/>
                  </a:cubicBezTo>
                  <a:cubicBezTo>
                    <a:pt x="209" y="26"/>
                    <a:pt x="194" y="52"/>
                    <a:pt x="181" y="78"/>
                  </a:cubicBezTo>
                  <a:cubicBezTo>
                    <a:pt x="106" y="220"/>
                    <a:pt x="51" y="373"/>
                    <a:pt x="20" y="534"/>
                  </a:cubicBezTo>
                  <a:cubicBezTo>
                    <a:pt x="11" y="577"/>
                    <a:pt x="5" y="619"/>
                    <a:pt x="0" y="662"/>
                  </a:cubicBezTo>
                  <a:cubicBezTo>
                    <a:pt x="0" y="665"/>
                    <a:pt x="1" y="667"/>
                    <a:pt x="1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32"/>
            <p:cNvSpPr/>
            <p:nvPr/>
          </p:nvSpPr>
          <p:spPr>
            <a:xfrm>
              <a:off x="329112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19" y="625"/>
                  </a:moveTo>
                  <a:lnTo>
                    <a:pt x="319" y="510"/>
                  </a:lnTo>
                  <a:lnTo>
                    <a:pt x="863" y="300"/>
                  </a:lnTo>
                  <a:cubicBezTo>
                    <a:pt x="863" y="300"/>
                    <a:pt x="820" y="235"/>
                    <a:pt x="734" y="163"/>
                  </a:cubicBezTo>
                  <a:cubicBezTo>
                    <a:pt x="664" y="103"/>
                    <a:pt x="564" y="37"/>
                    <a:pt x="435" y="0"/>
                  </a:cubicBezTo>
                  <a:cubicBezTo>
                    <a:pt x="411" y="19"/>
                    <a:pt x="388" y="39"/>
                    <a:pt x="365" y="59"/>
                  </a:cubicBezTo>
                  <a:cubicBezTo>
                    <a:pt x="239" y="173"/>
                    <a:pt x="130" y="305"/>
                    <a:pt x="43" y="451"/>
                  </a:cubicBezTo>
                  <a:cubicBezTo>
                    <a:pt x="28" y="477"/>
                    <a:pt x="13" y="503"/>
                    <a:pt x="0" y="529"/>
                  </a:cubicBezTo>
                  <a:cubicBezTo>
                    <a:pt x="9" y="587"/>
                    <a:pt x="19" y="625"/>
                    <a:pt x="19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32"/>
            <p:cNvSpPr/>
            <p:nvPr/>
          </p:nvSpPr>
          <p:spPr>
            <a:xfrm>
              <a:off x="3422520" y="216000"/>
              <a:ext cx="318600" cy="168480"/>
            </a:xfrm>
            <a:custGeom>
              <a:avLst/>
              <a:gdLst/>
              <a:ahLst/>
              <a:cxnLst/>
              <a:rect l="l" t="t" r="r" b="b"/>
              <a:pathLst>
                <a:path w="885" h="468" extrusionOk="0">
                  <a:moveTo>
                    <a:pt x="15" y="468"/>
                  </a:moveTo>
                  <a:lnTo>
                    <a:pt x="369" y="368"/>
                  </a:lnTo>
                  <a:lnTo>
                    <a:pt x="885" y="221"/>
                  </a:lnTo>
                  <a:cubicBezTo>
                    <a:pt x="885" y="221"/>
                    <a:pt x="883" y="218"/>
                    <a:pt x="879" y="211"/>
                  </a:cubicBezTo>
                  <a:cubicBezTo>
                    <a:pt x="755" y="6"/>
                    <a:pt x="489" y="-60"/>
                    <a:pt x="282" y="59"/>
                  </a:cubicBezTo>
                  <a:cubicBezTo>
                    <a:pt x="208" y="102"/>
                    <a:pt x="137" y="151"/>
                    <a:pt x="70" y="205"/>
                  </a:cubicBezTo>
                  <a:cubicBezTo>
                    <a:pt x="46" y="224"/>
                    <a:pt x="23" y="244"/>
                    <a:pt x="0" y="264"/>
                  </a:cubicBezTo>
                  <a:cubicBezTo>
                    <a:pt x="0" y="377"/>
                    <a:pt x="15" y="468"/>
                    <a:pt x="15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32"/>
            <p:cNvSpPr/>
            <p:nvPr/>
          </p:nvSpPr>
          <p:spPr>
            <a:xfrm>
              <a:off x="3112560" y="632880"/>
              <a:ext cx="240480" cy="262440"/>
            </a:xfrm>
            <a:custGeom>
              <a:avLst/>
              <a:gdLst/>
              <a:ahLst/>
              <a:cxnLst/>
              <a:rect l="l" t="t" r="r" b="b"/>
              <a:pathLst>
                <a:path w="668" h="729" extrusionOk="0">
                  <a:moveTo>
                    <a:pt x="627" y="729"/>
                  </a:moveTo>
                  <a:lnTo>
                    <a:pt x="0" y="112"/>
                  </a:lnTo>
                  <a:cubicBezTo>
                    <a:pt x="0" y="112"/>
                    <a:pt x="120" y="33"/>
                    <a:pt x="302" y="8"/>
                  </a:cubicBezTo>
                  <a:cubicBezTo>
                    <a:pt x="399" y="-5"/>
                    <a:pt x="513" y="-4"/>
                    <a:pt x="637" y="32"/>
                  </a:cubicBezTo>
                  <a:cubicBezTo>
                    <a:pt x="645" y="75"/>
                    <a:pt x="652" y="117"/>
                    <a:pt x="657" y="160"/>
                  </a:cubicBezTo>
                  <a:cubicBezTo>
                    <a:pt x="669" y="265"/>
                    <a:pt x="671" y="372"/>
                    <a:pt x="663" y="480"/>
                  </a:cubicBezTo>
                  <a:cubicBezTo>
                    <a:pt x="657" y="565"/>
                    <a:pt x="645" y="648"/>
                    <a:pt x="627" y="729"/>
                  </a:cubicBezTo>
                  <a:close/>
                </a:path>
              </a:pathLst>
            </a:custGeom>
            <a:solidFill>
              <a:srgbClr val="97B14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32"/>
            <p:cNvSpPr/>
            <p:nvPr/>
          </p:nvSpPr>
          <p:spPr>
            <a:xfrm>
              <a:off x="3050976" y="452177"/>
              <a:ext cx="298115" cy="285001"/>
            </a:xfrm>
            <a:custGeom>
              <a:avLst/>
              <a:gdLst/>
              <a:ahLst/>
              <a:cxnLst/>
              <a:rect l="l" t="t" r="r" b="b"/>
              <a:pathLst>
                <a:path w="828" h="667" extrusionOk="0">
                  <a:moveTo>
                    <a:pt x="826" y="667"/>
                  </a:moveTo>
                  <a:lnTo>
                    <a:pt x="473" y="510"/>
                  </a:lnTo>
                  <a:lnTo>
                    <a:pt x="0" y="301"/>
                  </a:lnTo>
                  <a:cubicBezTo>
                    <a:pt x="0" y="301"/>
                    <a:pt x="114" y="146"/>
                    <a:pt x="327" y="59"/>
                  </a:cubicBezTo>
                  <a:cubicBezTo>
                    <a:pt x="406" y="27"/>
                    <a:pt x="498" y="3"/>
                    <a:pt x="603" y="0"/>
                  </a:cubicBezTo>
                  <a:cubicBezTo>
                    <a:pt x="619" y="26"/>
                    <a:pt x="633" y="52"/>
                    <a:pt x="647" y="78"/>
                  </a:cubicBezTo>
                  <a:cubicBezTo>
                    <a:pt x="721" y="220"/>
                    <a:pt x="776" y="373"/>
                    <a:pt x="808" y="534"/>
                  </a:cubicBezTo>
                  <a:cubicBezTo>
                    <a:pt x="816" y="577"/>
                    <a:pt x="823" y="619"/>
                    <a:pt x="828" y="662"/>
                  </a:cubicBezTo>
                  <a:cubicBezTo>
                    <a:pt x="827" y="665"/>
                    <a:pt x="826" y="667"/>
                    <a:pt x="826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32"/>
            <p:cNvSpPr/>
            <p:nvPr/>
          </p:nvSpPr>
          <p:spPr>
            <a:xfrm>
              <a:off x="297324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843" y="625"/>
                  </a:moveTo>
                  <a:lnTo>
                    <a:pt x="543" y="510"/>
                  </a:lnTo>
                  <a:lnTo>
                    <a:pt x="0" y="300"/>
                  </a:lnTo>
                  <a:cubicBezTo>
                    <a:pt x="0" y="300"/>
                    <a:pt x="43" y="235"/>
                    <a:pt x="128" y="163"/>
                  </a:cubicBezTo>
                  <a:cubicBezTo>
                    <a:pt x="199" y="103"/>
                    <a:pt x="299" y="37"/>
                    <a:pt x="427" y="0"/>
                  </a:cubicBezTo>
                  <a:cubicBezTo>
                    <a:pt x="451" y="19"/>
                    <a:pt x="475" y="39"/>
                    <a:pt x="497" y="59"/>
                  </a:cubicBezTo>
                  <a:cubicBezTo>
                    <a:pt x="624" y="173"/>
                    <a:pt x="732" y="305"/>
                    <a:pt x="819" y="451"/>
                  </a:cubicBezTo>
                  <a:cubicBezTo>
                    <a:pt x="835" y="477"/>
                    <a:pt x="849" y="503"/>
                    <a:pt x="863" y="529"/>
                  </a:cubicBezTo>
                  <a:cubicBezTo>
                    <a:pt x="853" y="587"/>
                    <a:pt x="843" y="625"/>
                    <a:pt x="843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32"/>
            <p:cNvSpPr/>
            <p:nvPr/>
          </p:nvSpPr>
          <p:spPr>
            <a:xfrm>
              <a:off x="2833920" y="216000"/>
              <a:ext cx="318240" cy="168480"/>
            </a:xfrm>
            <a:custGeom>
              <a:avLst/>
              <a:gdLst/>
              <a:ahLst/>
              <a:cxnLst/>
              <a:rect l="l" t="t" r="r" b="b"/>
              <a:pathLst>
                <a:path w="884" h="468" extrusionOk="0">
                  <a:moveTo>
                    <a:pt x="869" y="468"/>
                  </a:moveTo>
                  <a:lnTo>
                    <a:pt x="515" y="368"/>
                  </a:lnTo>
                  <a:lnTo>
                    <a:pt x="0" y="221"/>
                  </a:lnTo>
                  <a:cubicBezTo>
                    <a:pt x="0" y="221"/>
                    <a:pt x="2" y="218"/>
                    <a:pt x="6" y="211"/>
                  </a:cubicBezTo>
                  <a:cubicBezTo>
                    <a:pt x="129" y="6"/>
                    <a:pt x="395" y="-60"/>
                    <a:pt x="602" y="59"/>
                  </a:cubicBezTo>
                  <a:cubicBezTo>
                    <a:pt x="677" y="102"/>
                    <a:pt x="748" y="151"/>
                    <a:pt x="814" y="205"/>
                  </a:cubicBezTo>
                  <a:cubicBezTo>
                    <a:pt x="838" y="224"/>
                    <a:pt x="862" y="244"/>
                    <a:pt x="884" y="264"/>
                  </a:cubicBezTo>
                  <a:cubicBezTo>
                    <a:pt x="884" y="377"/>
                    <a:pt x="869" y="468"/>
                    <a:pt x="869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32"/>
            <p:cNvSpPr/>
            <p:nvPr/>
          </p:nvSpPr>
          <p:spPr>
            <a:xfrm>
              <a:off x="2950560" y="532440"/>
              <a:ext cx="376920" cy="222480"/>
            </a:xfrm>
            <a:custGeom>
              <a:avLst/>
              <a:gdLst/>
              <a:ahLst/>
              <a:cxnLst/>
              <a:rect l="l" t="t" r="r" b="b"/>
              <a:pathLst>
                <a:path w="1047" h="618" extrusionOk="0">
                  <a:moveTo>
                    <a:pt x="1047" y="576"/>
                  </a:moveTo>
                  <a:lnTo>
                    <a:pt x="0" y="618"/>
                  </a:lnTo>
                  <a:cubicBezTo>
                    <a:pt x="0" y="618"/>
                    <a:pt x="30" y="449"/>
                    <a:pt x="156" y="271"/>
                  </a:cubicBezTo>
                  <a:cubicBezTo>
                    <a:pt x="223" y="176"/>
                    <a:pt x="318" y="77"/>
                    <a:pt x="450" y="0"/>
                  </a:cubicBezTo>
                  <a:cubicBezTo>
                    <a:pt x="493" y="27"/>
                    <a:pt x="536" y="56"/>
                    <a:pt x="578" y="87"/>
                  </a:cubicBezTo>
                  <a:cubicBezTo>
                    <a:pt x="678" y="162"/>
                    <a:pt x="773" y="247"/>
                    <a:pt x="861" y="342"/>
                  </a:cubicBezTo>
                  <a:cubicBezTo>
                    <a:pt x="930" y="417"/>
                    <a:pt x="991" y="495"/>
                    <a:pt x="1047" y="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32"/>
            <p:cNvSpPr/>
            <p:nvPr/>
          </p:nvSpPr>
          <p:spPr>
            <a:xfrm>
              <a:off x="2799360" y="439560"/>
              <a:ext cx="360000" cy="276840"/>
            </a:xfrm>
            <a:custGeom>
              <a:avLst/>
              <a:gdLst/>
              <a:ahLst/>
              <a:cxnLst/>
              <a:rect l="l" t="t" r="r" b="b"/>
              <a:pathLst>
                <a:path w="1000" h="769" extrusionOk="0">
                  <a:moveTo>
                    <a:pt x="1000" y="350"/>
                  </a:moveTo>
                  <a:lnTo>
                    <a:pt x="576" y="529"/>
                  </a:lnTo>
                  <a:lnTo>
                    <a:pt x="9" y="769"/>
                  </a:lnTo>
                  <a:cubicBezTo>
                    <a:pt x="9" y="769"/>
                    <a:pt x="-33" y="544"/>
                    <a:pt x="65" y="288"/>
                  </a:cubicBezTo>
                  <a:cubicBezTo>
                    <a:pt x="101" y="193"/>
                    <a:pt x="156" y="94"/>
                    <a:pt x="240" y="0"/>
                  </a:cubicBezTo>
                  <a:cubicBezTo>
                    <a:pt x="274" y="8"/>
                    <a:pt x="308" y="16"/>
                    <a:pt x="343" y="26"/>
                  </a:cubicBezTo>
                  <a:cubicBezTo>
                    <a:pt x="527" y="77"/>
                    <a:pt x="705" y="154"/>
                    <a:pt x="870" y="258"/>
                  </a:cubicBezTo>
                  <a:cubicBezTo>
                    <a:pt x="913" y="285"/>
                    <a:pt x="956" y="314"/>
                    <a:pt x="998" y="345"/>
                  </a:cubicBezTo>
                  <a:cubicBezTo>
                    <a:pt x="1000" y="348"/>
                    <a:pt x="1000" y="350"/>
                    <a:pt x="1000" y="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32"/>
            <p:cNvSpPr/>
            <p:nvPr/>
          </p:nvSpPr>
          <p:spPr>
            <a:xfrm>
              <a:off x="2592360" y="422640"/>
              <a:ext cx="354600" cy="228960"/>
            </a:xfrm>
            <a:custGeom>
              <a:avLst/>
              <a:gdLst/>
              <a:ahLst/>
              <a:cxnLst/>
              <a:rect l="l" t="t" r="r" b="b"/>
              <a:pathLst>
                <a:path w="985" h="636" extrusionOk="0">
                  <a:moveTo>
                    <a:pt x="985" y="168"/>
                  </a:moveTo>
                  <a:lnTo>
                    <a:pt x="640" y="335"/>
                  </a:lnTo>
                  <a:lnTo>
                    <a:pt x="15" y="636"/>
                  </a:lnTo>
                  <a:cubicBezTo>
                    <a:pt x="15" y="636"/>
                    <a:pt x="-6" y="546"/>
                    <a:pt x="1" y="412"/>
                  </a:cubicBezTo>
                  <a:cubicBezTo>
                    <a:pt x="6" y="302"/>
                    <a:pt x="30" y="162"/>
                    <a:pt x="103" y="19"/>
                  </a:cubicBezTo>
                  <a:cubicBezTo>
                    <a:pt x="139" y="14"/>
                    <a:pt x="175" y="10"/>
                    <a:pt x="211" y="7"/>
                  </a:cubicBezTo>
                  <a:cubicBezTo>
                    <a:pt x="413" y="-10"/>
                    <a:pt x="616" y="3"/>
                    <a:pt x="815" y="47"/>
                  </a:cubicBezTo>
                  <a:cubicBezTo>
                    <a:pt x="849" y="55"/>
                    <a:pt x="883" y="63"/>
                    <a:pt x="918" y="73"/>
                  </a:cubicBezTo>
                  <a:cubicBezTo>
                    <a:pt x="960" y="128"/>
                    <a:pt x="985" y="168"/>
                    <a:pt x="985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32"/>
            <p:cNvSpPr/>
            <p:nvPr/>
          </p:nvSpPr>
          <p:spPr>
            <a:xfrm>
              <a:off x="2387160" y="425160"/>
              <a:ext cx="340560" cy="264240"/>
            </a:xfrm>
            <a:custGeom>
              <a:avLst/>
              <a:gdLst/>
              <a:ahLst/>
              <a:cxnLst/>
              <a:rect l="l" t="t" r="r" b="b"/>
              <a:pathLst>
                <a:path w="946" h="734" extrusionOk="0">
                  <a:moveTo>
                    <a:pt x="946" y="180"/>
                  </a:moveTo>
                  <a:lnTo>
                    <a:pt x="571" y="405"/>
                  </a:lnTo>
                  <a:lnTo>
                    <a:pt x="23" y="734"/>
                  </a:lnTo>
                  <a:cubicBezTo>
                    <a:pt x="23" y="734"/>
                    <a:pt x="22" y="729"/>
                    <a:pt x="19" y="720"/>
                  </a:cubicBezTo>
                  <a:cubicBezTo>
                    <a:pt x="-57" y="446"/>
                    <a:pt x="100" y="160"/>
                    <a:pt x="373" y="78"/>
                  </a:cubicBezTo>
                  <a:cubicBezTo>
                    <a:pt x="471" y="48"/>
                    <a:pt x="572" y="26"/>
                    <a:pt x="673" y="12"/>
                  </a:cubicBezTo>
                  <a:cubicBezTo>
                    <a:pt x="709" y="7"/>
                    <a:pt x="745" y="3"/>
                    <a:pt x="781" y="0"/>
                  </a:cubicBezTo>
                  <a:cubicBezTo>
                    <a:pt x="879" y="92"/>
                    <a:pt x="946" y="180"/>
                    <a:pt x="94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32"/>
            <p:cNvSpPr/>
            <p:nvPr/>
          </p:nvSpPr>
          <p:spPr>
            <a:xfrm>
              <a:off x="3274200" y="532080"/>
              <a:ext cx="375480" cy="230040"/>
            </a:xfrm>
            <a:custGeom>
              <a:avLst/>
              <a:gdLst/>
              <a:ahLst/>
              <a:cxnLst/>
              <a:rect l="l" t="t" r="r" b="b"/>
              <a:pathLst>
                <a:path w="1043" h="639" extrusionOk="0">
                  <a:moveTo>
                    <a:pt x="0" y="546"/>
                  </a:moveTo>
                  <a:lnTo>
                    <a:pt x="1043" y="639"/>
                  </a:lnTo>
                  <a:cubicBezTo>
                    <a:pt x="1043" y="639"/>
                    <a:pt x="1021" y="470"/>
                    <a:pt x="904" y="285"/>
                  </a:cubicBezTo>
                  <a:cubicBezTo>
                    <a:pt x="842" y="187"/>
                    <a:pt x="752" y="84"/>
                    <a:pt x="624" y="0"/>
                  </a:cubicBezTo>
                  <a:cubicBezTo>
                    <a:pt x="579" y="25"/>
                    <a:pt x="535" y="52"/>
                    <a:pt x="492" y="80"/>
                  </a:cubicBezTo>
                  <a:cubicBezTo>
                    <a:pt x="388" y="150"/>
                    <a:pt x="289" y="230"/>
                    <a:pt x="197" y="321"/>
                  </a:cubicBezTo>
                  <a:cubicBezTo>
                    <a:pt x="124" y="392"/>
                    <a:pt x="59" y="467"/>
                    <a:pt x="0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32"/>
            <p:cNvSpPr/>
            <p:nvPr/>
          </p:nvSpPr>
          <p:spPr>
            <a:xfrm>
              <a:off x="3450240" y="450720"/>
              <a:ext cx="354960" cy="280440"/>
            </a:xfrm>
            <a:custGeom>
              <a:avLst/>
              <a:gdLst/>
              <a:ahLst/>
              <a:cxnLst/>
              <a:rect l="l" t="t" r="r" b="b"/>
              <a:pathLst>
                <a:path w="986" h="779" extrusionOk="0">
                  <a:moveTo>
                    <a:pt x="0" y="311"/>
                  </a:moveTo>
                  <a:lnTo>
                    <a:pt x="415" y="511"/>
                  </a:lnTo>
                  <a:lnTo>
                    <a:pt x="969" y="779"/>
                  </a:lnTo>
                  <a:cubicBezTo>
                    <a:pt x="969" y="779"/>
                    <a:pt x="1023" y="557"/>
                    <a:pt x="937" y="295"/>
                  </a:cubicBezTo>
                  <a:cubicBezTo>
                    <a:pt x="906" y="199"/>
                    <a:pt x="856" y="97"/>
                    <a:pt x="778" y="0"/>
                  </a:cubicBezTo>
                  <a:cubicBezTo>
                    <a:pt x="743" y="5"/>
                    <a:pt x="708" y="12"/>
                    <a:pt x="673" y="20"/>
                  </a:cubicBezTo>
                  <a:cubicBezTo>
                    <a:pt x="487" y="62"/>
                    <a:pt x="305" y="130"/>
                    <a:pt x="135" y="226"/>
                  </a:cubicBezTo>
                  <a:cubicBezTo>
                    <a:pt x="90" y="251"/>
                    <a:pt x="46" y="278"/>
                    <a:pt x="3" y="306"/>
                  </a:cubicBezTo>
                  <a:cubicBezTo>
                    <a:pt x="1" y="309"/>
                    <a:pt x="0" y="311"/>
                    <a:pt x="0" y="3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32"/>
            <p:cNvSpPr/>
            <p:nvPr/>
          </p:nvSpPr>
          <p:spPr>
            <a:xfrm>
              <a:off x="3666600" y="440280"/>
              <a:ext cx="349560" cy="236520"/>
            </a:xfrm>
            <a:custGeom>
              <a:avLst/>
              <a:gdLst/>
              <a:ahLst/>
              <a:cxnLst/>
              <a:rect l="l" t="t" r="r" b="b"/>
              <a:pathLst>
                <a:path w="971" h="657" extrusionOk="0">
                  <a:moveTo>
                    <a:pt x="0" y="141"/>
                  </a:moveTo>
                  <a:lnTo>
                    <a:pt x="336" y="324"/>
                  </a:lnTo>
                  <a:lnTo>
                    <a:pt x="946" y="657"/>
                  </a:lnTo>
                  <a:cubicBezTo>
                    <a:pt x="946" y="657"/>
                    <a:pt x="971" y="567"/>
                    <a:pt x="971" y="434"/>
                  </a:cubicBezTo>
                  <a:cubicBezTo>
                    <a:pt x="972" y="323"/>
                    <a:pt x="954" y="182"/>
                    <a:pt x="889" y="36"/>
                  </a:cubicBezTo>
                  <a:cubicBezTo>
                    <a:pt x="853" y="29"/>
                    <a:pt x="817" y="23"/>
                    <a:pt x="781" y="18"/>
                  </a:cubicBezTo>
                  <a:cubicBezTo>
                    <a:pt x="581" y="-9"/>
                    <a:pt x="377" y="-5"/>
                    <a:pt x="177" y="29"/>
                  </a:cubicBezTo>
                  <a:cubicBezTo>
                    <a:pt x="142" y="34"/>
                    <a:pt x="107" y="41"/>
                    <a:pt x="72" y="49"/>
                  </a:cubicBezTo>
                  <a:cubicBezTo>
                    <a:pt x="27" y="102"/>
                    <a:pt x="0" y="141"/>
                    <a:pt x="0" y="1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32"/>
            <p:cNvSpPr/>
            <p:nvPr/>
          </p:nvSpPr>
          <p:spPr>
            <a:xfrm>
              <a:off x="3885120" y="446760"/>
              <a:ext cx="333720" cy="277560"/>
            </a:xfrm>
            <a:custGeom>
              <a:avLst/>
              <a:gdLst/>
              <a:ahLst/>
              <a:cxnLst/>
              <a:rect l="l" t="t" r="r" b="b"/>
              <a:pathLst>
                <a:path w="927" h="771" extrusionOk="0">
                  <a:moveTo>
                    <a:pt x="0" y="172"/>
                  </a:moveTo>
                  <a:lnTo>
                    <a:pt x="364" y="416"/>
                  </a:lnTo>
                  <a:lnTo>
                    <a:pt x="895" y="771"/>
                  </a:lnTo>
                  <a:cubicBezTo>
                    <a:pt x="895" y="771"/>
                    <a:pt x="897" y="766"/>
                    <a:pt x="900" y="758"/>
                  </a:cubicBezTo>
                  <a:cubicBezTo>
                    <a:pt x="990" y="488"/>
                    <a:pt x="846" y="194"/>
                    <a:pt x="578" y="98"/>
                  </a:cubicBezTo>
                  <a:cubicBezTo>
                    <a:pt x="481" y="64"/>
                    <a:pt x="382" y="37"/>
                    <a:pt x="282" y="18"/>
                  </a:cubicBezTo>
                  <a:cubicBezTo>
                    <a:pt x="246" y="11"/>
                    <a:pt x="210" y="5"/>
                    <a:pt x="174" y="0"/>
                  </a:cubicBezTo>
                  <a:cubicBezTo>
                    <a:pt x="72" y="88"/>
                    <a:pt x="0" y="172"/>
                    <a:pt x="0" y="1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32"/>
            <p:cNvSpPr/>
            <p:nvPr/>
          </p:nvSpPr>
          <p:spPr>
            <a:xfrm>
              <a:off x="3093480" y="708120"/>
              <a:ext cx="326160" cy="275760"/>
            </a:xfrm>
            <a:custGeom>
              <a:avLst/>
              <a:gdLst/>
              <a:ahLst/>
              <a:cxnLst/>
              <a:rect l="l" t="t" r="r" b="b"/>
              <a:pathLst>
                <a:path w="906" h="766" extrusionOk="0">
                  <a:moveTo>
                    <a:pt x="906" y="139"/>
                  </a:moveTo>
                  <a:lnTo>
                    <a:pt x="68" y="766"/>
                  </a:lnTo>
                  <a:cubicBezTo>
                    <a:pt x="68" y="766"/>
                    <a:pt x="-3" y="611"/>
                    <a:pt x="0" y="393"/>
                  </a:cubicBezTo>
                  <a:cubicBezTo>
                    <a:pt x="1" y="276"/>
                    <a:pt x="23" y="141"/>
                    <a:pt x="88" y="2"/>
                  </a:cubicBezTo>
                  <a:cubicBezTo>
                    <a:pt x="139" y="0"/>
                    <a:pt x="191" y="0"/>
                    <a:pt x="243" y="2"/>
                  </a:cubicBezTo>
                  <a:cubicBezTo>
                    <a:pt x="368" y="6"/>
                    <a:pt x="494" y="22"/>
                    <a:pt x="621" y="51"/>
                  </a:cubicBezTo>
                  <a:cubicBezTo>
                    <a:pt x="720" y="74"/>
                    <a:pt x="815" y="103"/>
                    <a:pt x="906" y="1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32"/>
            <p:cNvSpPr/>
            <p:nvPr/>
          </p:nvSpPr>
          <p:spPr>
            <a:xfrm>
              <a:off x="2883240" y="708120"/>
              <a:ext cx="299160" cy="328320"/>
            </a:xfrm>
            <a:custGeom>
              <a:avLst/>
              <a:gdLst/>
              <a:ahLst/>
              <a:cxnLst/>
              <a:rect l="l" t="t" r="r" b="b"/>
              <a:pathLst>
                <a:path w="831" h="912" extrusionOk="0">
                  <a:moveTo>
                    <a:pt x="831" y="4"/>
                  </a:moveTo>
                  <a:lnTo>
                    <a:pt x="584" y="393"/>
                  </a:lnTo>
                  <a:lnTo>
                    <a:pt x="253" y="912"/>
                  </a:lnTo>
                  <a:cubicBezTo>
                    <a:pt x="253" y="912"/>
                    <a:pt x="91" y="751"/>
                    <a:pt x="26" y="484"/>
                  </a:cubicBezTo>
                  <a:cubicBezTo>
                    <a:pt x="2" y="385"/>
                    <a:pt x="-9" y="272"/>
                    <a:pt x="7" y="148"/>
                  </a:cubicBezTo>
                  <a:cubicBezTo>
                    <a:pt x="39" y="134"/>
                    <a:pt x="73" y="122"/>
                    <a:pt x="106" y="110"/>
                  </a:cubicBezTo>
                  <a:cubicBezTo>
                    <a:pt x="286" y="48"/>
                    <a:pt x="477" y="11"/>
                    <a:pt x="672" y="2"/>
                  </a:cubicBezTo>
                  <a:cubicBezTo>
                    <a:pt x="723" y="0"/>
                    <a:pt x="775" y="0"/>
                    <a:pt x="827" y="2"/>
                  </a:cubicBezTo>
                  <a:cubicBezTo>
                    <a:pt x="830" y="3"/>
                    <a:pt x="831" y="4"/>
                    <a:pt x="83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32"/>
            <p:cNvSpPr/>
            <p:nvPr/>
          </p:nvSpPr>
          <p:spPr>
            <a:xfrm>
              <a:off x="2669040" y="74772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811" y="41"/>
                  </a:moveTo>
                  <a:lnTo>
                    <a:pt x="621" y="374"/>
                  </a:lnTo>
                  <a:lnTo>
                    <a:pt x="278" y="976"/>
                  </a:lnTo>
                  <a:cubicBezTo>
                    <a:pt x="278" y="976"/>
                    <a:pt x="209" y="914"/>
                    <a:pt x="139" y="800"/>
                  </a:cubicBezTo>
                  <a:cubicBezTo>
                    <a:pt x="80" y="707"/>
                    <a:pt x="21" y="577"/>
                    <a:pt x="0" y="419"/>
                  </a:cubicBezTo>
                  <a:cubicBezTo>
                    <a:pt x="26" y="394"/>
                    <a:pt x="54" y="370"/>
                    <a:pt x="82" y="347"/>
                  </a:cubicBezTo>
                  <a:cubicBezTo>
                    <a:pt x="238" y="219"/>
                    <a:pt x="414" y="114"/>
                    <a:pt x="602" y="38"/>
                  </a:cubicBezTo>
                  <a:cubicBezTo>
                    <a:pt x="634" y="24"/>
                    <a:pt x="668" y="12"/>
                    <a:pt x="701" y="0"/>
                  </a:cubicBezTo>
                  <a:cubicBezTo>
                    <a:pt x="767" y="22"/>
                    <a:pt x="811" y="41"/>
                    <a:pt x="811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32"/>
            <p:cNvSpPr/>
            <p:nvPr/>
          </p:nvSpPr>
          <p:spPr>
            <a:xfrm>
              <a:off x="2552040" y="872640"/>
              <a:ext cx="232200" cy="372600"/>
            </a:xfrm>
            <a:custGeom>
              <a:avLst/>
              <a:gdLst/>
              <a:ahLst/>
              <a:cxnLst/>
              <a:rect l="l" t="t" r="r" b="b"/>
              <a:pathLst>
                <a:path w="645" h="1035" extrusionOk="0">
                  <a:moveTo>
                    <a:pt x="645" y="55"/>
                  </a:moveTo>
                  <a:lnTo>
                    <a:pt x="464" y="453"/>
                  </a:lnTo>
                  <a:lnTo>
                    <a:pt x="199" y="1035"/>
                  </a:lnTo>
                  <a:cubicBezTo>
                    <a:pt x="199" y="1035"/>
                    <a:pt x="195" y="1032"/>
                    <a:pt x="188" y="1026"/>
                  </a:cubicBezTo>
                  <a:cubicBezTo>
                    <a:pt x="-31" y="844"/>
                    <a:pt x="-63" y="518"/>
                    <a:pt x="115" y="296"/>
                  </a:cubicBezTo>
                  <a:cubicBezTo>
                    <a:pt x="179" y="216"/>
                    <a:pt x="249" y="141"/>
                    <a:pt x="325" y="72"/>
                  </a:cubicBezTo>
                  <a:cubicBezTo>
                    <a:pt x="351" y="47"/>
                    <a:pt x="379" y="23"/>
                    <a:pt x="407" y="0"/>
                  </a:cubicBezTo>
                  <a:cubicBezTo>
                    <a:pt x="540" y="20"/>
                    <a:pt x="645" y="55"/>
                    <a:pt x="645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32"/>
            <p:cNvSpPr/>
            <p:nvPr/>
          </p:nvSpPr>
          <p:spPr>
            <a:xfrm>
              <a:off x="3165840" y="715680"/>
              <a:ext cx="326520" cy="275760"/>
            </a:xfrm>
            <a:custGeom>
              <a:avLst/>
              <a:gdLst/>
              <a:ahLst/>
              <a:cxnLst/>
              <a:rect l="l" t="t" r="r" b="b"/>
              <a:pathLst>
                <a:path w="907" h="766" extrusionOk="0">
                  <a:moveTo>
                    <a:pt x="0" y="138"/>
                  </a:moveTo>
                  <a:lnTo>
                    <a:pt x="838" y="766"/>
                  </a:lnTo>
                  <a:cubicBezTo>
                    <a:pt x="838" y="766"/>
                    <a:pt x="909" y="610"/>
                    <a:pt x="907" y="392"/>
                  </a:cubicBezTo>
                  <a:cubicBezTo>
                    <a:pt x="905" y="275"/>
                    <a:pt x="883" y="141"/>
                    <a:pt x="818" y="2"/>
                  </a:cubicBezTo>
                  <a:cubicBezTo>
                    <a:pt x="767" y="0"/>
                    <a:pt x="716" y="-1"/>
                    <a:pt x="664" y="1"/>
                  </a:cubicBezTo>
                  <a:cubicBezTo>
                    <a:pt x="539" y="6"/>
                    <a:pt x="412" y="22"/>
                    <a:pt x="286" y="50"/>
                  </a:cubicBezTo>
                  <a:cubicBezTo>
                    <a:pt x="187" y="73"/>
                    <a:pt x="92" y="102"/>
                    <a:pt x="0" y="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32"/>
            <p:cNvSpPr/>
            <p:nvPr/>
          </p:nvSpPr>
          <p:spPr>
            <a:xfrm>
              <a:off x="3403080" y="715680"/>
              <a:ext cx="299520" cy="328320"/>
            </a:xfrm>
            <a:custGeom>
              <a:avLst/>
              <a:gdLst/>
              <a:ahLst/>
              <a:cxnLst/>
              <a:rect l="l" t="t" r="r" b="b"/>
              <a:pathLst>
                <a:path w="832" h="912" extrusionOk="0">
                  <a:moveTo>
                    <a:pt x="0" y="3"/>
                  </a:moveTo>
                  <a:lnTo>
                    <a:pt x="248" y="392"/>
                  </a:lnTo>
                  <a:lnTo>
                    <a:pt x="578" y="912"/>
                  </a:lnTo>
                  <a:cubicBezTo>
                    <a:pt x="578" y="912"/>
                    <a:pt x="740" y="750"/>
                    <a:pt x="805" y="483"/>
                  </a:cubicBezTo>
                  <a:cubicBezTo>
                    <a:pt x="829" y="385"/>
                    <a:pt x="840" y="272"/>
                    <a:pt x="825" y="147"/>
                  </a:cubicBezTo>
                  <a:cubicBezTo>
                    <a:pt x="792" y="134"/>
                    <a:pt x="759" y="121"/>
                    <a:pt x="725" y="110"/>
                  </a:cubicBezTo>
                  <a:cubicBezTo>
                    <a:pt x="545" y="47"/>
                    <a:pt x="355" y="10"/>
                    <a:pt x="159" y="2"/>
                  </a:cubicBezTo>
                  <a:cubicBezTo>
                    <a:pt x="108" y="0"/>
                    <a:pt x="57" y="-1"/>
                    <a:pt x="5" y="1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32"/>
            <p:cNvSpPr/>
            <p:nvPr/>
          </p:nvSpPr>
          <p:spPr>
            <a:xfrm>
              <a:off x="3624840" y="75528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0" y="40"/>
                  </a:moveTo>
                  <a:lnTo>
                    <a:pt x="189" y="373"/>
                  </a:lnTo>
                  <a:lnTo>
                    <a:pt x="533" y="976"/>
                  </a:lnTo>
                  <a:cubicBezTo>
                    <a:pt x="533" y="976"/>
                    <a:pt x="602" y="913"/>
                    <a:pt x="672" y="800"/>
                  </a:cubicBezTo>
                  <a:cubicBezTo>
                    <a:pt x="730" y="706"/>
                    <a:pt x="789" y="577"/>
                    <a:pt x="811" y="418"/>
                  </a:cubicBezTo>
                  <a:cubicBezTo>
                    <a:pt x="784" y="394"/>
                    <a:pt x="756" y="370"/>
                    <a:pt x="728" y="347"/>
                  </a:cubicBezTo>
                  <a:cubicBezTo>
                    <a:pt x="572" y="218"/>
                    <a:pt x="397" y="114"/>
                    <a:pt x="209" y="37"/>
                  </a:cubicBezTo>
                  <a:cubicBezTo>
                    <a:pt x="176" y="24"/>
                    <a:pt x="143" y="11"/>
                    <a:pt x="109" y="0"/>
                  </a:cubicBezTo>
                  <a:cubicBezTo>
                    <a:pt x="43" y="22"/>
                    <a:pt x="0" y="40"/>
                    <a:pt x="0" y="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32"/>
            <p:cNvSpPr/>
            <p:nvPr/>
          </p:nvSpPr>
          <p:spPr>
            <a:xfrm>
              <a:off x="3801240" y="880200"/>
              <a:ext cx="232560" cy="372240"/>
            </a:xfrm>
            <a:custGeom>
              <a:avLst/>
              <a:gdLst/>
              <a:ahLst/>
              <a:cxnLst/>
              <a:rect l="l" t="t" r="r" b="b"/>
              <a:pathLst>
                <a:path w="646" h="1034" extrusionOk="0">
                  <a:moveTo>
                    <a:pt x="0" y="54"/>
                  </a:moveTo>
                  <a:lnTo>
                    <a:pt x="182" y="453"/>
                  </a:lnTo>
                  <a:lnTo>
                    <a:pt x="446" y="1034"/>
                  </a:lnTo>
                  <a:cubicBezTo>
                    <a:pt x="446" y="1034"/>
                    <a:pt x="450" y="1031"/>
                    <a:pt x="457" y="1025"/>
                  </a:cubicBezTo>
                  <a:cubicBezTo>
                    <a:pt x="676" y="843"/>
                    <a:pt x="708" y="517"/>
                    <a:pt x="531" y="295"/>
                  </a:cubicBezTo>
                  <a:cubicBezTo>
                    <a:pt x="466" y="215"/>
                    <a:pt x="396" y="140"/>
                    <a:pt x="321" y="71"/>
                  </a:cubicBezTo>
                  <a:cubicBezTo>
                    <a:pt x="294" y="47"/>
                    <a:pt x="266" y="23"/>
                    <a:pt x="238" y="0"/>
                  </a:cubicBezTo>
                  <a:cubicBezTo>
                    <a:pt x="105" y="2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3" name="Google Shape;3443;p32"/>
          <p:cNvSpPr/>
          <p:nvPr/>
        </p:nvSpPr>
        <p:spPr>
          <a:xfrm>
            <a:off x="8323552" y="952188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Google Shape;3444;p32"/>
          <p:cNvSpPr/>
          <p:nvPr/>
        </p:nvSpPr>
        <p:spPr>
          <a:xfrm>
            <a:off x="7972127" y="241563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32"/>
          <p:cNvSpPr/>
          <p:nvPr/>
        </p:nvSpPr>
        <p:spPr>
          <a:xfrm>
            <a:off x="377631" y="367478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33"/>
          <p:cNvSpPr txBox="1">
            <a:spLocks noGrp="1"/>
          </p:cNvSpPr>
          <p:nvPr>
            <p:ph type="subTitle" idx="1"/>
          </p:nvPr>
        </p:nvSpPr>
        <p:spPr>
          <a:xfrm>
            <a:off x="806702" y="1855125"/>
            <a:ext cx="2423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448" name="Google Shape;3448;p33"/>
          <p:cNvSpPr txBox="1">
            <a:spLocks noGrp="1"/>
          </p:cNvSpPr>
          <p:nvPr>
            <p:ph type="subTitle" idx="2"/>
          </p:nvPr>
        </p:nvSpPr>
        <p:spPr>
          <a:xfrm>
            <a:off x="806700" y="2226499"/>
            <a:ext cx="24234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49" name="Google Shape;3449;p33"/>
          <p:cNvSpPr txBox="1">
            <a:spLocks noGrp="1"/>
          </p:cNvSpPr>
          <p:nvPr>
            <p:ph type="subTitle" idx="3"/>
          </p:nvPr>
        </p:nvSpPr>
        <p:spPr>
          <a:xfrm>
            <a:off x="3360278" y="1855125"/>
            <a:ext cx="2423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450" name="Google Shape;3450;p33"/>
          <p:cNvSpPr txBox="1">
            <a:spLocks noGrp="1"/>
          </p:cNvSpPr>
          <p:nvPr>
            <p:ph type="subTitle" idx="4"/>
          </p:nvPr>
        </p:nvSpPr>
        <p:spPr>
          <a:xfrm>
            <a:off x="3360277" y="2226500"/>
            <a:ext cx="24234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51" name="Google Shape;3451;p33"/>
          <p:cNvSpPr txBox="1">
            <a:spLocks noGrp="1"/>
          </p:cNvSpPr>
          <p:nvPr>
            <p:ph type="subTitle" idx="5"/>
          </p:nvPr>
        </p:nvSpPr>
        <p:spPr>
          <a:xfrm>
            <a:off x="5913855" y="1855125"/>
            <a:ext cx="2423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452" name="Google Shape;3452;p33"/>
          <p:cNvSpPr txBox="1">
            <a:spLocks noGrp="1"/>
          </p:cNvSpPr>
          <p:nvPr>
            <p:ph type="subTitle" idx="6"/>
          </p:nvPr>
        </p:nvSpPr>
        <p:spPr>
          <a:xfrm>
            <a:off x="5913855" y="2226501"/>
            <a:ext cx="24234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53" name="Google Shape;3453;p33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54" name="Google Shape;3454;p33"/>
          <p:cNvGrpSpPr/>
          <p:nvPr/>
        </p:nvGrpSpPr>
        <p:grpSpPr>
          <a:xfrm>
            <a:off x="-2143523" y="3623375"/>
            <a:ext cx="4052377" cy="2538625"/>
            <a:chOff x="1800000" y="900000"/>
            <a:chExt cx="5421240" cy="2716560"/>
          </a:xfrm>
        </p:grpSpPr>
        <p:sp>
          <p:nvSpPr>
            <p:cNvPr id="3455" name="Google Shape;3455;p33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33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33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8" name="Google Shape;3458;p33"/>
          <p:cNvSpPr/>
          <p:nvPr/>
        </p:nvSpPr>
        <p:spPr>
          <a:xfrm>
            <a:off x="0" y="5077500"/>
            <a:ext cx="91440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3459" name="Google Shape;3459;p33"/>
          <p:cNvGrpSpPr/>
          <p:nvPr/>
        </p:nvGrpSpPr>
        <p:grpSpPr>
          <a:xfrm>
            <a:off x="-81772" y="3816625"/>
            <a:ext cx="1092669" cy="1326885"/>
            <a:chOff x="456316" y="3728750"/>
            <a:chExt cx="1092669" cy="1326885"/>
          </a:xfrm>
        </p:grpSpPr>
        <p:sp>
          <p:nvSpPr>
            <p:cNvPr id="3460" name="Google Shape;3460;p33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33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33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33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33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33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33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33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33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33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33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33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33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33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33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33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33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33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33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33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33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33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33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33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33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5" name="Google Shape;3485;p33"/>
          <p:cNvGrpSpPr/>
          <p:nvPr/>
        </p:nvGrpSpPr>
        <p:grpSpPr>
          <a:xfrm>
            <a:off x="1144911" y="4529635"/>
            <a:ext cx="523670" cy="604314"/>
            <a:chOff x="3425040" y="1554840"/>
            <a:chExt cx="1837440" cy="2120400"/>
          </a:xfrm>
        </p:grpSpPr>
        <p:sp>
          <p:nvSpPr>
            <p:cNvPr id="3486" name="Google Shape;3486;p33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33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33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33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33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33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33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33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33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5" name="Google Shape;3495;p33"/>
          <p:cNvGrpSpPr/>
          <p:nvPr/>
        </p:nvGrpSpPr>
        <p:grpSpPr>
          <a:xfrm flipH="1">
            <a:off x="8403212" y="4307370"/>
            <a:ext cx="713294" cy="823139"/>
            <a:chOff x="3425040" y="1554840"/>
            <a:chExt cx="1837440" cy="2120400"/>
          </a:xfrm>
        </p:grpSpPr>
        <p:sp>
          <p:nvSpPr>
            <p:cNvPr id="3496" name="Google Shape;3496;p33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33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33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33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33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33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33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33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33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5" name="Google Shape;3505;p33"/>
          <p:cNvGrpSpPr/>
          <p:nvPr/>
        </p:nvGrpSpPr>
        <p:grpSpPr>
          <a:xfrm flipH="1">
            <a:off x="7879520" y="4529635"/>
            <a:ext cx="523670" cy="604314"/>
            <a:chOff x="3425040" y="1554840"/>
            <a:chExt cx="1837440" cy="2120400"/>
          </a:xfrm>
        </p:grpSpPr>
        <p:sp>
          <p:nvSpPr>
            <p:cNvPr id="3506" name="Google Shape;3506;p33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33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33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33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33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33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33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33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33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5" name="Google Shape;3515;p33"/>
          <p:cNvSpPr/>
          <p:nvPr/>
        </p:nvSpPr>
        <p:spPr>
          <a:xfrm>
            <a:off x="7972431" y="21405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33"/>
          <p:cNvSpPr/>
          <p:nvPr/>
        </p:nvSpPr>
        <p:spPr>
          <a:xfrm>
            <a:off x="378264" y="33237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33"/>
          <p:cNvSpPr/>
          <p:nvPr/>
        </p:nvSpPr>
        <p:spPr>
          <a:xfrm>
            <a:off x="8403202" y="9985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35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7" name="Google Shape;3647;p35"/>
          <p:cNvSpPr txBox="1">
            <a:spLocks noGrp="1"/>
          </p:cNvSpPr>
          <p:nvPr>
            <p:ph type="subTitle" idx="1"/>
          </p:nvPr>
        </p:nvSpPr>
        <p:spPr>
          <a:xfrm>
            <a:off x="713163" y="1472900"/>
            <a:ext cx="3790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648" name="Google Shape;3648;p35"/>
          <p:cNvSpPr txBox="1">
            <a:spLocks noGrp="1"/>
          </p:cNvSpPr>
          <p:nvPr>
            <p:ph type="subTitle" idx="2"/>
          </p:nvPr>
        </p:nvSpPr>
        <p:spPr>
          <a:xfrm>
            <a:off x="713138" y="1858293"/>
            <a:ext cx="3790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649" name="Google Shape;3649;p35"/>
          <p:cNvSpPr txBox="1">
            <a:spLocks noGrp="1"/>
          </p:cNvSpPr>
          <p:nvPr>
            <p:ph type="subTitle" idx="3"/>
          </p:nvPr>
        </p:nvSpPr>
        <p:spPr>
          <a:xfrm>
            <a:off x="713155" y="2805550"/>
            <a:ext cx="3790200" cy="4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650" name="Google Shape;3650;p35"/>
          <p:cNvSpPr txBox="1">
            <a:spLocks noGrp="1"/>
          </p:cNvSpPr>
          <p:nvPr>
            <p:ph type="subTitle" idx="4"/>
          </p:nvPr>
        </p:nvSpPr>
        <p:spPr>
          <a:xfrm>
            <a:off x="713138" y="3190945"/>
            <a:ext cx="3790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651" name="Google Shape;3651;p35"/>
          <p:cNvSpPr txBox="1">
            <a:spLocks noGrp="1"/>
          </p:cNvSpPr>
          <p:nvPr>
            <p:ph type="subTitle" idx="5"/>
          </p:nvPr>
        </p:nvSpPr>
        <p:spPr>
          <a:xfrm>
            <a:off x="4640954" y="1472900"/>
            <a:ext cx="37899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652" name="Google Shape;3652;p35"/>
          <p:cNvSpPr txBox="1">
            <a:spLocks noGrp="1"/>
          </p:cNvSpPr>
          <p:nvPr>
            <p:ph type="subTitle" idx="6"/>
          </p:nvPr>
        </p:nvSpPr>
        <p:spPr>
          <a:xfrm>
            <a:off x="4640537" y="1858276"/>
            <a:ext cx="3789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653" name="Google Shape;3653;p35"/>
          <p:cNvSpPr txBox="1">
            <a:spLocks noGrp="1"/>
          </p:cNvSpPr>
          <p:nvPr>
            <p:ph type="subTitle" idx="7"/>
          </p:nvPr>
        </p:nvSpPr>
        <p:spPr>
          <a:xfrm>
            <a:off x="4640554" y="2806622"/>
            <a:ext cx="3789900" cy="4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654" name="Google Shape;3654;p35"/>
          <p:cNvSpPr txBox="1">
            <a:spLocks noGrp="1"/>
          </p:cNvSpPr>
          <p:nvPr>
            <p:ph type="subTitle" idx="8"/>
          </p:nvPr>
        </p:nvSpPr>
        <p:spPr>
          <a:xfrm>
            <a:off x="4640537" y="3190925"/>
            <a:ext cx="3789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655" name="Google Shape;3655;p35"/>
          <p:cNvSpPr/>
          <p:nvPr/>
        </p:nvSpPr>
        <p:spPr>
          <a:xfrm>
            <a:off x="0" y="5077500"/>
            <a:ext cx="91440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3656" name="Google Shape;3656;p35"/>
          <p:cNvGrpSpPr/>
          <p:nvPr/>
        </p:nvGrpSpPr>
        <p:grpSpPr>
          <a:xfrm>
            <a:off x="-1488929" y="3719938"/>
            <a:ext cx="2961623" cy="1484057"/>
            <a:chOff x="1800000" y="900000"/>
            <a:chExt cx="5421240" cy="2716560"/>
          </a:xfrm>
        </p:grpSpPr>
        <p:sp>
          <p:nvSpPr>
            <p:cNvPr id="3657" name="Google Shape;3657;p35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35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35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0" name="Google Shape;3660;p35"/>
          <p:cNvGrpSpPr/>
          <p:nvPr/>
        </p:nvGrpSpPr>
        <p:grpSpPr>
          <a:xfrm>
            <a:off x="879175" y="4611755"/>
            <a:ext cx="991501" cy="539964"/>
            <a:chOff x="2198852" y="1440000"/>
            <a:chExt cx="2458469" cy="1338865"/>
          </a:xfrm>
        </p:grpSpPr>
        <p:sp>
          <p:nvSpPr>
            <p:cNvPr id="3661" name="Google Shape;3661;p35"/>
            <p:cNvSpPr/>
            <p:nvPr/>
          </p:nvSpPr>
          <p:spPr>
            <a:xfrm>
              <a:off x="4043513" y="1656379"/>
              <a:ext cx="613809" cy="1122486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35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35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35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35"/>
            <p:cNvSpPr/>
            <p:nvPr/>
          </p:nvSpPr>
          <p:spPr>
            <a:xfrm>
              <a:off x="3428626" y="1656379"/>
              <a:ext cx="613809" cy="1122486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35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35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35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35"/>
            <p:cNvSpPr/>
            <p:nvPr/>
          </p:nvSpPr>
          <p:spPr>
            <a:xfrm>
              <a:off x="2813739" y="1656379"/>
              <a:ext cx="614889" cy="1122486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35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35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35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35"/>
            <p:cNvSpPr/>
            <p:nvPr/>
          </p:nvSpPr>
          <p:spPr>
            <a:xfrm>
              <a:off x="2198852" y="1656379"/>
              <a:ext cx="614889" cy="1122486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35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35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35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7" name="Google Shape;3677;p35"/>
          <p:cNvGrpSpPr/>
          <p:nvPr/>
        </p:nvGrpSpPr>
        <p:grpSpPr>
          <a:xfrm>
            <a:off x="1852807" y="4787309"/>
            <a:ext cx="718301" cy="359898"/>
            <a:chOff x="1553677" y="4643148"/>
            <a:chExt cx="1057725" cy="529963"/>
          </a:xfrm>
        </p:grpSpPr>
        <p:sp>
          <p:nvSpPr>
            <p:cNvPr id="3678" name="Google Shape;3678;p35"/>
            <p:cNvSpPr/>
            <p:nvPr/>
          </p:nvSpPr>
          <p:spPr>
            <a:xfrm flipH="1">
              <a:off x="1553677" y="4749169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0" y="2887"/>
                  </a:moveTo>
                  <a:lnTo>
                    <a:pt x="7203" y="2887"/>
                  </a:lnTo>
                  <a:lnTo>
                    <a:pt x="7203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1553680" y="4749169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0" y="2887"/>
                  </a:moveTo>
                  <a:lnTo>
                    <a:pt x="3605" y="2887"/>
                  </a:lnTo>
                  <a:lnTo>
                    <a:pt x="3605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1553677" y="4643148"/>
              <a:ext cx="1057725" cy="106022"/>
            </a:xfrm>
            <a:custGeom>
              <a:avLst/>
              <a:gdLst/>
              <a:ahLst/>
              <a:cxnLst/>
              <a:rect l="l" t="t" r="r" b="b"/>
              <a:pathLst>
                <a:path w="7203" h="722" extrusionOk="0">
                  <a:moveTo>
                    <a:pt x="792" y="0"/>
                  </a:moveTo>
                  <a:lnTo>
                    <a:pt x="0" y="722"/>
                  </a:lnTo>
                  <a:lnTo>
                    <a:pt x="7203" y="722"/>
                  </a:lnTo>
                  <a:lnTo>
                    <a:pt x="6698" y="0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1868957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1892599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1617413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1641055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2264848" y="4910551"/>
              <a:ext cx="157271" cy="261971"/>
            </a:xfrm>
            <a:custGeom>
              <a:avLst/>
              <a:gdLst/>
              <a:ahLst/>
              <a:cxnLst/>
              <a:rect l="l" t="t" r="r" b="b"/>
              <a:pathLst>
                <a:path w="1071" h="1784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1"/>
                    <a:pt x="0" y="536"/>
                  </a:cubicBezTo>
                  <a:lnTo>
                    <a:pt x="0" y="1784"/>
                  </a:lnTo>
                  <a:lnTo>
                    <a:pt x="1071" y="1784"/>
                  </a:lnTo>
                  <a:lnTo>
                    <a:pt x="1071" y="536"/>
                  </a:lnTo>
                  <a:cubicBezTo>
                    <a:pt x="1071" y="241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2285407" y="4942563"/>
              <a:ext cx="116008" cy="229959"/>
            </a:xfrm>
            <a:custGeom>
              <a:avLst/>
              <a:gdLst/>
              <a:ahLst/>
              <a:cxnLst/>
              <a:rect l="l" t="t" r="r" b="b"/>
              <a:pathLst>
                <a:path w="790" h="1566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1566"/>
                  </a:lnTo>
                  <a:lnTo>
                    <a:pt x="790" y="1566"/>
                  </a:lnTo>
                  <a:lnTo>
                    <a:pt x="790" y="395"/>
                  </a:lnTo>
                  <a:cubicBezTo>
                    <a:pt x="790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7" name="Google Shape;3687;p35"/>
          <p:cNvGrpSpPr/>
          <p:nvPr/>
        </p:nvGrpSpPr>
        <p:grpSpPr>
          <a:xfrm>
            <a:off x="523633" y="4344592"/>
            <a:ext cx="355610" cy="799574"/>
            <a:chOff x="-37668" y="3998356"/>
            <a:chExt cx="523649" cy="1177402"/>
          </a:xfrm>
        </p:grpSpPr>
        <p:sp>
          <p:nvSpPr>
            <p:cNvPr id="3688" name="Google Shape;3688;p35"/>
            <p:cNvSpPr/>
            <p:nvPr/>
          </p:nvSpPr>
          <p:spPr>
            <a:xfrm flipH="1">
              <a:off x="-37668" y="4111719"/>
              <a:ext cx="523649" cy="1064039"/>
            </a:xfrm>
            <a:custGeom>
              <a:avLst/>
              <a:gdLst/>
              <a:ahLst/>
              <a:cxnLst/>
              <a:rect l="l" t="t" r="r" b="b"/>
              <a:pathLst>
                <a:path w="3566" h="7246" extrusionOk="0">
                  <a:moveTo>
                    <a:pt x="1782" y="0"/>
                  </a:moveTo>
                  <a:lnTo>
                    <a:pt x="1782" y="0"/>
                  </a:lnTo>
                  <a:cubicBezTo>
                    <a:pt x="799" y="0"/>
                    <a:pt x="0" y="797"/>
                    <a:pt x="0" y="1783"/>
                  </a:cubicBezTo>
                  <a:lnTo>
                    <a:pt x="0" y="7246"/>
                  </a:lnTo>
                  <a:lnTo>
                    <a:pt x="3566" y="7246"/>
                  </a:lnTo>
                  <a:lnTo>
                    <a:pt x="3566" y="1783"/>
                  </a:lnTo>
                  <a:cubicBezTo>
                    <a:pt x="3566" y="797"/>
                    <a:pt x="2768" y="0"/>
                    <a:pt x="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37375" y="4111719"/>
              <a:ext cx="523356" cy="253748"/>
            </a:xfrm>
            <a:custGeom>
              <a:avLst/>
              <a:gdLst/>
              <a:ahLst/>
              <a:cxnLst/>
              <a:rect l="l" t="t" r="r" b="b"/>
              <a:pathLst>
                <a:path w="3564" h="1728" extrusionOk="0">
                  <a:moveTo>
                    <a:pt x="0" y="1728"/>
                  </a:moveTo>
                  <a:lnTo>
                    <a:pt x="3564" y="1728"/>
                  </a:lnTo>
                  <a:cubicBezTo>
                    <a:pt x="3535" y="769"/>
                    <a:pt x="2749" y="0"/>
                    <a:pt x="1782" y="0"/>
                  </a:cubicBezTo>
                  <a:lnTo>
                    <a:pt x="1782" y="0"/>
                  </a:lnTo>
                  <a:cubicBezTo>
                    <a:pt x="817" y="0"/>
                    <a:pt x="31" y="769"/>
                    <a:pt x="0" y="17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87298" y="4453572"/>
              <a:ext cx="266524" cy="266377"/>
            </a:xfrm>
            <a:custGeom>
              <a:avLst/>
              <a:gdLst/>
              <a:ahLst/>
              <a:cxnLst/>
              <a:rect l="l" t="t" r="r" b="b"/>
              <a:pathLst>
                <a:path w="1815" h="1814" extrusionOk="0">
                  <a:moveTo>
                    <a:pt x="0" y="908"/>
                  </a:moveTo>
                  <a:cubicBezTo>
                    <a:pt x="0" y="1409"/>
                    <a:pt x="408" y="1814"/>
                    <a:pt x="909" y="1814"/>
                  </a:cubicBezTo>
                  <a:cubicBezTo>
                    <a:pt x="1410" y="1814"/>
                    <a:pt x="1815" y="1409"/>
                    <a:pt x="1815" y="908"/>
                  </a:cubicBezTo>
                  <a:cubicBezTo>
                    <a:pt x="1815" y="407"/>
                    <a:pt x="1410" y="0"/>
                    <a:pt x="909" y="0"/>
                  </a:cubicBezTo>
                  <a:cubicBezTo>
                    <a:pt x="408" y="0"/>
                    <a:pt x="0" y="407"/>
                    <a:pt x="0" y="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145596" y="4913047"/>
              <a:ext cx="157271" cy="261825"/>
            </a:xfrm>
            <a:custGeom>
              <a:avLst/>
              <a:gdLst/>
              <a:ahLst/>
              <a:cxnLst/>
              <a:rect l="l" t="t" r="r" b="b"/>
              <a:pathLst>
                <a:path w="1071" h="1783" extrusionOk="0">
                  <a:moveTo>
                    <a:pt x="535" y="0"/>
                  </a:moveTo>
                  <a:lnTo>
                    <a:pt x="535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3"/>
                  </a:lnTo>
                  <a:lnTo>
                    <a:pt x="1071" y="1783"/>
                  </a:lnTo>
                  <a:lnTo>
                    <a:pt x="1071" y="535"/>
                  </a:lnTo>
                  <a:cubicBezTo>
                    <a:pt x="1071" y="240"/>
                    <a:pt x="832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166301" y="4945059"/>
              <a:ext cx="115714" cy="229812"/>
            </a:xfrm>
            <a:custGeom>
              <a:avLst/>
              <a:gdLst/>
              <a:ahLst/>
              <a:cxnLst/>
              <a:rect l="l" t="t" r="r" b="b"/>
              <a:pathLst>
                <a:path w="788" h="1565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4"/>
                  </a:cubicBezTo>
                  <a:lnTo>
                    <a:pt x="0" y="1565"/>
                  </a:lnTo>
                  <a:lnTo>
                    <a:pt x="788" y="1565"/>
                  </a:lnTo>
                  <a:lnTo>
                    <a:pt x="788" y="394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97724" y="3998356"/>
              <a:ext cx="230547" cy="230106"/>
            </a:xfrm>
            <a:custGeom>
              <a:avLst/>
              <a:gdLst/>
              <a:ahLst/>
              <a:cxnLst/>
              <a:rect l="l" t="t" r="r" b="b"/>
              <a:pathLst>
                <a:path w="1570" h="1567" extrusionOk="0">
                  <a:moveTo>
                    <a:pt x="0" y="784"/>
                  </a:moveTo>
                  <a:cubicBezTo>
                    <a:pt x="0" y="1217"/>
                    <a:pt x="352" y="1567"/>
                    <a:pt x="786" y="1567"/>
                  </a:cubicBezTo>
                  <a:cubicBezTo>
                    <a:pt x="1217" y="1567"/>
                    <a:pt x="1570" y="1217"/>
                    <a:pt x="1570" y="784"/>
                  </a:cubicBezTo>
                  <a:cubicBezTo>
                    <a:pt x="1570" y="350"/>
                    <a:pt x="1217" y="0"/>
                    <a:pt x="786" y="0"/>
                  </a:cubicBezTo>
                  <a:cubicBezTo>
                    <a:pt x="352" y="0"/>
                    <a:pt x="0" y="350"/>
                    <a:pt x="0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4" name="Google Shape;3694;p35"/>
          <p:cNvGrpSpPr/>
          <p:nvPr/>
        </p:nvGrpSpPr>
        <p:grpSpPr>
          <a:xfrm>
            <a:off x="23736" y="4482950"/>
            <a:ext cx="555529" cy="664992"/>
            <a:chOff x="4328640" y="2687760"/>
            <a:chExt cx="1971360" cy="2359800"/>
          </a:xfrm>
        </p:grpSpPr>
        <p:sp>
          <p:nvSpPr>
            <p:cNvPr id="3695" name="Google Shape;3695;p35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35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35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35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35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35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35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35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3" name="Google Shape;3703;p35"/>
          <p:cNvGrpSpPr/>
          <p:nvPr/>
        </p:nvGrpSpPr>
        <p:grpSpPr>
          <a:xfrm>
            <a:off x="7899661" y="4482950"/>
            <a:ext cx="555529" cy="664992"/>
            <a:chOff x="4328640" y="2687760"/>
            <a:chExt cx="1971360" cy="2359800"/>
          </a:xfrm>
        </p:grpSpPr>
        <p:sp>
          <p:nvSpPr>
            <p:cNvPr id="3704" name="Google Shape;3704;p35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35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35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35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35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35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35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35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2" name="Google Shape;3712;p35"/>
          <p:cNvGrpSpPr/>
          <p:nvPr/>
        </p:nvGrpSpPr>
        <p:grpSpPr>
          <a:xfrm>
            <a:off x="8430432" y="4787296"/>
            <a:ext cx="718301" cy="359898"/>
            <a:chOff x="1553677" y="4643148"/>
            <a:chExt cx="1057725" cy="529963"/>
          </a:xfrm>
        </p:grpSpPr>
        <p:sp>
          <p:nvSpPr>
            <p:cNvPr id="3713" name="Google Shape;3713;p35"/>
            <p:cNvSpPr/>
            <p:nvPr/>
          </p:nvSpPr>
          <p:spPr>
            <a:xfrm flipH="1">
              <a:off x="1553677" y="4749169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0" y="2887"/>
                  </a:moveTo>
                  <a:lnTo>
                    <a:pt x="7203" y="2887"/>
                  </a:lnTo>
                  <a:lnTo>
                    <a:pt x="7203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35"/>
            <p:cNvSpPr/>
            <p:nvPr/>
          </p:nvSpPr>
          <p:spPr>
            <a:xfrm flipH="1">
              <a:off x="1553680" y="4749169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0" y="2887"/>
                  </a:moveTo>
                  <a:lnTo>
                    <a:pt x="3605" y="2887"/>
                  </a:lnTo>
                  <a:lnTo>
                    <a:pt x="3605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35"/>
            <p:cNvSpPr/>
            <p:nvPr/>
          </p:nvSpPr>
          <p:spPr>
            <a:xfrm flipH="1">
              <a:off x="1553677" y="4643148"/>
              <a:ext cx="1057725" cy="106022"/>
            </a:xfrm>
            <a:custGeom>
              <a:avLst/>
              <a:gdLst/>
              <a:ahLst/>
              <a:cxnLst/>
              <a:rect l="l" t="t" r="r" b="b"/>
              <a:pathLst>
                <a:path w="7203" h="722" extrusionOk="0">
                  <a:moveTo>
                    <a:pt x="792" y="0"/>
                  </a:moveTo>
                  <a:lnTo>
                    <a:pt x="0" y="722"/>
                  </a:lnTo>
                  <a:lnTo>
                    <a:pt x="7203" y="722"/>
                  </a:lnTo>
                  <a:lnTo>
                    <a:pt x="6698" y="0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35"/>
            <p:cNvSpPr/>
            <p:nvPr/>
          </p:nvSpPr>
          <p:spPr>
            <a:xfrm flipH="1">
              <a:off x="1868957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35"/>
            <p:cNvSpPr/>
            <p:nvPr/>
          </p:nvSpPr>
          <p:spPr>
            <a:xfrm flipH="1">
              <a:off x="1892599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35"/>
            <p:cNvSpPr/>
            <p:nvPr/>
          </p:nvSpPr>
          <p:spPr>
            <a:xfrm flipH="1">
              <a:off x="1617413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35"/>
            <p:cNvSpPr/>
            <p:nvPr/>
          </p:nvSpPr>
          <p:spPr>
            <a:xfrm flipH="1">
              <a:off x="1641055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35"/>
            <p:cNvSpPr/>
            <p:nvPr/>
          </p:nvSpPr>
          <p:spPr>
            <a:xfrm flipH="1">
              <a:off x="2264848" y="4910551"/>
              <a:ext cx="157271" cy="261971"/>
            </a:xfrm>
            <a:custGeom>
              <a:avLst/>
              <a:gdLst/>
              <a:ahLst/>
              <a:cxnLst/>
              <a:rect l="l" t="t" r="r" b="b"/>
              <a:pathLst>
                <a:path w="1071" h="1784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1"/>
                    <a:pt x="0" y="536"/>
                  </a:cubicBezTo>
                  <a:lnTo>
                    <a:pt x="0" y="1784"/>
                  </a:lnTo>
                  <a:lnTo>
                    <a:pt x="1071" y="1784"/>
                  </a:lnTo>
                  <a:lnTo>
                    <a:pt x="1071" y="536"/>
                  </a:lnTo>
                  <a:cubicBezTo>
                    <a:pt x="1071" y="241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35"/>
            <p:cNvSpPr/>
            <p:nvPr/>
          </p:nvSpPr>
          <p:spPr>
            <a:xfrm flipH="1">
              <a:off x="2285407" y="4942563"/>
              <a:ext cx="116008" cy="229959"/>
            </a:xfrm>
            <a:custGeom>
              <a:avLst/>
              <a:gdLst/>
              <a:ahLst/>
              <a:cxnLst/>
              <a:rect l="l" t="t" r="r" b="b"/>
              <a:pathLst>
                <a:path w="790" h="1566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1566"/>
                  </a:lnTo>
                  <a:lnTo>
                    <a:pt x="790" y="1566"/>
                  </a:lnTo>
                  <a:lnTo>
                    <a:pt x="790" y="395"/>
                  </a:lnTo>
                  <a:cubicBezTo>
                    <a:pt x="790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2" name="Google Shape;3722;p35"/>
          <p:cNvSpPr/>
          <p:nvPr/>
        </p:nvSpPr>
        <p:spPr>
          <a:xfrm>
            <a:off x="941581" y="16530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3" name="Google Shape;3723;p35"/>
          <p:cNvSpPr/>
          <p:nvPr/>
        </p:nvSpPr>
        <p:spPr>
          <a:xfrm>
            <a:off x="8276727" y="27015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Google Shape;3724;p35"/>
          <p:cNvSpPr/>
          <p:nvPr/>
        </p:nvSpPr>
        <p:spPr>
          <a:xfrm>
            <a:off x="187702" y="6895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38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4" name="Google Shape;4004;p38"/>
          <p:cNvSpPr txBox="1">
            <a:spLocks noGrp="1"/>
          </p:cNvSpPr>
          <p:nvPr>
            <p:ph type="subTitle" idx="1"/>
          </p:nvPr>
        </p:nvSpPr>
        <p:spPr>
          <a:xfrm>
            <a:off x="5946550" y="2853519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005" name="Google Shape;4005;p38"/>
          <p:cNvSpPr txBox="1">
            <a:spLocks noGrp="1"/>
          </p:cNvSpPr>
          <p:nvPr>
            <p:ph type="subTitle" idx="2"/>
          </p:nvPr>
        </p:nvSpPr>
        <p:spPr>
          <a:xfrm>
            <a:off x="5946550" y="1356800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006" name="Google Shape;4006;p38"/>
          <p:cNvSpPr txBox="1">
            <a:spLocks noGrp="1"/>
          </p:cNvSpPr>
          <p:nvPr>
            <p:ph type="subTitle" idx="3"/>
          </p:nvPr>
        </p:nvSpPr>
        <p:spPr>
          <a:xfrm>
            <a:off x="5946550" y="1672036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07" name="Google Shape;4007;p38"/>
          <p:cNvSpPr txBox="1">
            <a:spLocks noGrp="1"/>
          </p:cNvSpPr>
          <p:nvPr>
            <p:ph type="subTitle" idx="4"/>
          </p:nvPr>
        </p:nvSpPr>
        <p:spPr>
          <a:xfrm>
            <a:off x="3329875" y="1356800"/>
            <a:ext cx="24831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008" name="Google Shape;4008;p38"/>
          <p:cNvSpPr txBox="1">
            <a:spLocks noGrp="1"/>
          </p:cNvSpPr>
          <p:nvPr>
            <p:ph type="subTitle" idx="5"/>
          </p:nvPr>
        </p:nvSpPr>
        <p:spPr>
          <a:xfrm>
            <a:off x="3329875" y="1672030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09" name="Google Shape;4009;p38"/>
          <p:cNvSpPr txBox="1">
            <a:spLocks noGrp="1"/>
          </p:cNvSpPr>
          <p:nvPr>
            <p:ph type="subTitle" idx="6"/>
          </p:nvPr>
        </p:nvSpPr>
        <p:spPr>
          <a:xfrm>
            <a:off x="713200" y="1356800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010" name="Google Shape;4010;p38"/>
          <p:cNvSpPr txBox="1">
            <a:spLocks noGrp="1"/>
          </p:cNvSpPr>
          <p:nvPr>
            <p:ph type="subTitle" idx="7"/>
          </p:nvPr>
        </p:nvSpPr>
        <p:spPr>
          <a:xfrm>
            <a:off x="713200" y="1672025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11" name="Google Shape;4011;p38"/>
          <p:cNvSpPr txBox="1">
            <a:spLocks noGrp="1"/>
          </p:cNvSpPr>
          <p:nvPr>
            <p:ph type="subTitle" idx="8"/>
          </p:nvPr>
        </p:nvSpPr>
        <p:spPr>
          <a:xfrm>
            <a:off x="713200" y="2853521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012" name="Google Shape;4012;p38"/>
          <p:cNvSpPr txBox="1">
            <a:spLocks noGrp="1"/>
          </p:cNvSpPr>
          <p:nvPr>
            <p:ph type="subTitle" idx="9"/>
          </p:nvPr>
        </p:nvSpPr>
        <p:spPr>
          <a:xfrm>
            <a:off x="3329875" y="2853518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013" name="Google Shape;4013;p38"/>
          <p:cNvSpPr txBox="1">
            <a:spLocks noGrp="1"/>
          </p:cNvSpPr>
          <p:nvPr>
            <p:ph type="subTitle" idx="13"/>
          </p:nvPr>
        </p:nvSpPr>
        <p:spPr>
          <a:xfrm>
            <a:off x="5946550" y="3168755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14" name="Google Shape;4014;p38"/>
          <p:cNvSpPr txBox="1">
            <a:spLocks noGrp="1"/>
          </p:cNvSpPr>
          <p:nvPr>
            <p:ph type="subTitle" idx="14"/>
          </p:nvPr>
        </p:nvSpPr>
        <p:spPr>
          <a:xfrm>
            <a:off x="713200" y="3168757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15" name="Google Shape;4015;p38"/>
          <p:cNvSpPr txBox="1">
            <a:spLocks noGrp="1"/>
          </p:cNvSpPr>
          <p:nvPr>
            <p:ph type="subTitle" idx="15"/>
          </p:nvPr>
        </p:nvSpPr>
        <p:spPr>
          <a:xfrm>
            <a:off x="3329875" y="3168753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16" name="Google Shape;4016;p38"/>
          <p:cNvSpPr/>
          <p:nvPr/>
        </p:nvSpPr>
        <p:spPr>
          <a:xfrm>
            <a:off x="-113975" y="5077500"/>
            <a:ext cx="92580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4017" name="Google Shape;4017;p38"/>
          <p:cNvGrpSpPr/>
          <p:nvPr/>
        </p:nvGrpSpPr>
        <p:grpSpPr>
          <a:xfrm>
            <a:off x="45145" y="4333720"/>
            <a:ext cx="713294" cy="823139"/>
            <a:chOff x="3425040" y="1554840"/>
            <a:chExt cx="1837440" cy="2120400"/>
          </a:xfrm>
        </p:grpSpPr>
        <p:sp>
          <p:nvSpPr>
            <p:cNvPr id="4018" name="Google Shape;4018;p38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7" name="Google Shape;4027;p38"/>
          <p:cNvGrpSpPr/>
          <p:nvPr/>
        </p:nvGrpSpPr>
        <p:grpSpPr>
          <a:xfrm>
            <a:off x="758461" y="4546335"/>
            <a:ext cx="523670" cy="604314"/>
            <a:chOff x="3425040" y="1554840"/>
            <a:chExt cx="1837440" cy="2120400"/>
          </a:xfrm>
        </p:grpSpPr>
        <p:sp>
          <p:nvSpPr>
            <p:cNvPr id="4028" name="Google Shape;4028;p38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7" name="Google Shape;4037;p38"/>
          <p:cNvGrpSpPr/>
          <p:nvPr/>
        </p:nvGrpSpPr>
        <p:grpSpPr>
          <a:xfrm flipH="1">
            <a:off x="8369045" y="4171669"/>
            <a:ext cx="802456" cy="974465"/>
            <a:chOff x="456316" y="3728750"/>
            <a:chExt cx="1092669" cy="1326885"/>
          </a:xfrm>
        </p:grpSpPr>
        <p:sp>
          <p:nvSpPr>
            <p:cNvPr id="4038" name="Google Shape;4038;p38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38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38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38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38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38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38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38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38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38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38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38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38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38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38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38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38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38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38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38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38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38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38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38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38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3" name="Google Shape;4063;p38"/>
          <p:cNvGrpSpPr/>
          <p:nvPr/>
        </p:nvGrpSpPr>
        <p:grpSpPr>
          <a:xfrm>
            <a:off x="7794086" y="4546335"/>
            <a:ext cx="523670" cy="604314"/>
            <a:chOff x="3425040" y="1554840"/>
            <a:chExt cx="1837440" cy="2120400"/>
          </a:xfrm>
        </p:grpSpPr>
        <p:sp>
          <p:nvSpPr>
            <p:cNvPr id="4064" name="Google Shape;4064;p38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3" name="Google Shape;4073;p38"/>
          <p:cNvSpPr/>
          <p:nvPr/>
        </p:nvSpPr>
        <p:spPr>
          <a:xfrm>
            <a:off x="423352" y="3508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4" name="Google Shape;4074;p38"/>
          <p:cNvSpPr/>
          <p:nvPr/>
        </p:nvSpPr>
        <p:spPr>
          <a:xfrm>
            <a:off x="8369052" y="47655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p39"/>
          <p:cNvSpPr txBox="1">
            <a:spLocks noGrp="1"/>
          </p:cNvSpPr>
          <p:nvPr>
            <p:ph type="title"/>
          </p:nvPr>
        </p:nvSpPr>
        <p:spPr>
          <a:xfrm>
            <a:off x="4503175" y="554950"/>
            <a:ext cx="39093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77" name="Google Shape;4077;p39"/>
          <p:cNvSpPr txBox="1">
            <a:spLocks noGrp="1"/>
          </p:cNvSpPr>
          <p:nvPr>
            <p:ph type="subTitle" idx="1"/>
          </p:nvPr>
        </p:nvSpPr>
        <p:spPr>
          <a:xfrm>
            <a:off x="4562750" y="1636347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78" name="Google Shape;4078;p39"/>
          <p:cNvSpPr txBox="1"/>
          <p:nvPr/>
        </p:nvSpPr>
        <p:spPr>
          <a:xfrm>
            <a:off x="4562750" y="3431200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lang="en" sz="12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4079" name="Google Shape;4079;p39"/>
          <p:cNvGrpSpPr/>
          <p:nvPr/>
        </p:nvGrpSpPr>
        <p:grpSpPr>
          <a:xfrm flipH="1">
            <a:off x="-5715912" y="707468"/>
            <a:ext cx="10219091" cy="4677565"/>
            <a:chOff x="4873475" y="1431338"/>
            <a:chExt cx="6086778" cy="3778324"/>
          </a:xfrm>
        </p:grpSpPr>
        <p:sp>
          <p:nvSpPr>
            <p:cNvPr id="4080" name="Google Shape;4080;p39"/>
            <p:cNvSpPr/>
            <p:nvPr/>
          </p:nvSpPr>
          <p:spPr>
            <a:xfrm>
              <a:off x="4873475" y="1431338"/>
              <a:ext cx="6086778" cy="3778324"/>
            </a:xfrm>
            <a:custGeom>
              <a:avLst/>
              <a:gdLst/>
              <a:ahLst/>
              <a:cxnLst/>
              <a:rect l="l" t="t" r="r" b="b"/>
              <a:pathLst>
                <a:path w="6404" h="2139" extrusionOk="0">
                  <a:moveTo>
                    <a:pt x="6404" y="2120"/>
                  </a:moveTo>
                  <a:lnTo>
                    <a:pt x="2739" y="2132"/>
                  </a:lnTo>
                  <a:lnTo>
                    <a:pt x="430" y="2139"/>
                  </a:lnTo>
                  <a:lnTo>
                    <a:pt x="0" y="2135"/>
                  </a:lnTo>
                  <a:cubicBezTo>
                    <a:pt x="0" y="2135"/>
                    <a:pt x="2555" y="-2"/>
                    <a:pt x="3630" y="0"/>
                  </a:cubicBezTo>
                  <a:cubicBezTo>
                    <a:pt x="3676" y="0"/>
                    <a:pt x="3719" y="3"/>
                    <a:pt x="3760" y="10"/>
                  </a:cubicBezTo>
                  <a:cubicBezTo>
                    <a:pt x="4573" y="147"/>
                    <a:pt x="6404" y="2120"/>
                    <a:pt x="6404" y="2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39"/>
            <p:cNvSpPr/>
            <p:nvPr/>
          </p:nvSpPr>
          <p:spPr>
            <a:xfrm>
              <a:off x="7476796" y="1431338"/>
              <a:ext cx="3483454" cy="3765959"/>
            </a:xfrm>
            <a:custGeom>
              <a:avLst/>
              <a:gdLst/>
              <a:ahLst/>
              <a:cxnLst/>
              <a:rect l="l" t="t" r="r" b="b"/>
              <a:pathLst>
                <a:path w="3665" h="2132" extrusionOk="0">
                  <a:moveTo>
                    <a:pt x="3665" y="2120"/>
                  </a:moveTo>
                  <a:lnTo>
                    <a:pt x="0" y="2132"/>
                  </a:lnTo>
                  <a:cubicBezTo>
                    <a:pt x="209" y="1995"/>
                    <a:pt x="409" y="1847"/>
                    <a:pt x="582" y="1673"/>
                  </a:cubicBezTo>
                  <a:cubicBezTo>
                    <a:pt x="840" y="1417"/>
                    <a:pt x="1039" y="1095"/>
                    <a:pt x="1082" y="744"/>
                  </a:cubicBezTo>
                  <a:cubicBezTo>
                    <a:pt x="1113" y="485"/>
                    <a:pt x="1048" y="210"/>
                    <a:pt x="891" y="0"/>
                  </a:cubicBezTo>
                  <a:cubicBezTo>
                    <a:pt x="937" y="0"/>
                    <a:pt x="980" y="3"/>
                    <a:pt x="1021" y="10"/>
                  </a:cubicBezTo>
                  <a:cubicBezTo>
                    <a:pt x="1834" y="147"/>
                    <a:pt x="3665" y="2120"/>
                    <a:pt x="3665" y="2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2" name="Google Shape;4082;p39"/>
          <p:cNvSpPr/>
          <p:nvPr/>
        </p:nvSpPr>
        <p:spPr>
          <a:xfrm>
            <a:off x="0" y="4966349"/>
            <a:ext cx="91440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4083" name="Google Shape;4083;p39"/>
          <p:cNvGrpSpPr/>
          <p:nvPr/>
        </p:nvGrpSpPr>
        <p:grpSpPr>
          <a:xfrm>
            <a:off x="-450268" y="1890726"/>
            <a:ext cx="4535925" cy="3277849"/>
            <a:chOff x="-450268" y="1890726"/>
            <a:chExt cx="4535925" cy="3277849"/>
          </a:xfrm>
        </p:grpSpPr>
        <p:grpSp>
          <p:nvGrpSpPr>
            <p:cNvPr id="4084" name="Google Shape;4084;p39"/>
            <p:cNvGrpSpPr/>
            <p:nvPr/>
          </p:nvGrpSpPr>
          <p:grpSpPr>
            <a:xfrm flipH="1">
              <a:off x="1708050" y="2121908"/>
              <a:ext cx="961632" cy="1095066"/>
              <a:chOff x="2387160" y="216000"/>
              <a:chExt cx="1831680" cy="2085840"/>
            </a:xfrm>
          </p:grpSpPr>
          <p:sp>
            <p:nvSpPr>
              <p:cNvPr id="4085" name="Google Shape;4085;p39"/>
              <p:cNvSpPr/>
              <p:nvPr/>
            </p:nvSpPr>
            <p:spPr>
              <a:xfrm>
                <a:off x="3047400" y="732960"/>
                <a:ext cx="472320" cy="151092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4197" extrusionOk="0">
                    <a:moveTo>
                      <a:pt x="806" y="3186"/>
                    </a:moveTo>
                    <a:lnTo>
                      <a:pt x="1148" y="3186"/>
                    </a:lnTo>
                    <a:lnTo>
                      <a:pt x="1148" y="2792"/>
                    </a:lnTo>
                    <a:lnTo>
                      <a:pt x="806" y="2496"/>
                    </a:lnTo>
                    <a:lnTo>
                      <a:pt x="1148" y="2496"/>
                    </a:lnTo>
                    <a:lnTo>
                      <a:pt x="1148" y="2102"/>
                    </a:lnTo>
                    <a:lnTo>
                      <a:pt x="806" y="1805"/>
                    </a:lnTo>
                    <a:lnTo>
                      <a:pt x="1148" y="1805"/>
                    </a:lnTo>
                    <a:lnTo>
                      <a:pt x="1148" y="1412"/>
                    </a:lnTo>
                    <a:lnTo>
                      <a:pt x="806" y="1115"/>
                    </a:lnTo>
                    <a:lnTo>
                      <a:pt x="1148" y="1115"/>
                    </a:lnTo>
                    <a:lnTo>
                      <a:pt x="1148" y="721"/>
                    </a:lnTo>
                    <a:lnTo>
                      <a:pt x="806" y="425"/>
                    </a:lnTo>
                    <a:lnTo>
                      <a:pt x="1148" y="425"/>
                    </a:lnTo>
                    <a:lnTo>
                      <a:pt x="1148" y="0"/>
                    </a:lnTo>
                    <a:lnTo>
                      <a:pt x="146" y="0"/>
                    </a:lnTo>
                    <a:lnTo>
                      <a:pt x="146" y="425"/>
                    </a:lnTo>
                    <a:lnTo>
                      <a:pt x="488" y="425"/>
                    </a:lnTo>
                    <a:lnTo>
                      <a:pt x="146" y="721"/>
                    </a:lnTo>
                    <a:lnTo>
                      <a:pt x="146" y="1115"/>
                    </a:lnTo>
                    <a:lnTo>
                      <a:pt x="488" y="1115"/>
                    </a:lnTo>
                    <a:lnTo>
                      <a:pt x="146" y="1412"/>
                    </a:lnTo>
                    <a:lnTo>
                      <a:pt x="146" y="1805"/>
                    </a:lnTo>
                    <a:lnTo>
                      <a:pt x="488" y="1805"/>
                    </a:lnTo>
                    <a:lnTo>
                      <a:pt x="146" y="2102"/>
                    </a:lnTo>
                    <a:lnTo>
                      <a:pt x="146" y="2496"/>
                    </a:lnTo>
                    <a:lnTo>
                      <a:pt x="488" y="2496"/>
                    </a:lnTo>
                    <a:lnTo>
                      <a:pt x="146" y="2792"/>
                    </a:lnTo>
                    <a:lnTo>
                      <a:pt x="146" y="3186"/>
                    </a:lnTo>
                    <a:lnTo>
                      <a:pt x="488" y="3186"/>
                    </a:lnTo>
                    <a:lnTo>
                      <a:pt x="146" y="3482"/>
                    </a:lnTo>
                    <a:lnTo>
                      <a:pt x="0" y="4197"/>
                    </a:lnTo>
                    <a:lnTo>
                      <a:pt x="1312" y="4197"/>
                    </a:lnTo>
                    <a:lnTo>
                      <a:pt x="1148" y="3482"/>
                    </a:lnTo>
                    <a:lnTo>
                      <a:pt x="806" y="31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39"/>
              <p:cNvSpPr/>
              <p:nvPr/>
            </p:nvSpPr>
            <p:spPr>
              <a:xfrm>
                <a:off x="3222000" y="632880"/>
                <a:ext cx="240120" cy="26244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29" extrusionOk="0">
                    <a:moveTo>
                      <a:pt x="41" y="729"/>
                    </a:moveTo>
                    <a:lnTo>
                      <a:pt x="667" y="112"/>
                    </a:lnTo>
                    <a:cubicBezTo>
                      <a:pt x="667" y="112"/>
                      <a:pt x="547" y="33"/>
                      <a:pt x="366" y="8"/>
                    </a:cubicBezTo>
                    <a:cubicBezTo>
                      <a:pt x="269" y="-5"/>
                      <a:pt x="154" y="-4"/>
                      <a:pt x="31" y="32"/>
                    </a:cubicBezTo>
                    <a:cubicBezTo>
                      <a:pt x="22" y="75"/>
                      <a:pt x="16" y="117"/>
                      <a:pt x="11" y="160"/>
                    </a:cubicBezTo>
                    <a:cubicBezTo>
                      <a:pt x="-1" y="265"/>
                      <a:pt x="-4" y="372"/>
                      <a:pt x="4" y="480"/>
                    </a:cubicBezTo>
                    <a:cubicBezTo>
                      <a:pt x="10" y="565"/>
                      <a:pt x="23" y="648"/>
                      <a:pt x="41" y="729"/>
                    </a:cubicBezTo>
                    <a:close/>
                  </a:path>
                </a:pathLst>
              </a:custGeom>
              <a:solidFill>
                <a:srgbClr val="839E4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39"/>
              <p:cNvSpPr/>
              <p:nvPr/>
            </p:nvSpPr>
            <p:spPr>
              <a:xfrm>
                <a:off x="3225976" y="452177"/>
                <a:ext cx="297681" cy="285434"/>
              </a:xfrm>
              <a:custGeom>
                <a:avLst/>
                <a:gdLst/>
                <a:ahLst/>
                <a:cxnLst/>
                <a:rect l="l" t="t" r="r" b="b"/>
                <a:pathLst>
                  <a:path w="827" h="667" extrusionOk="0">
                    <a:moveTo>
                      <a:pt x="1" y="667"/>
                    </a:moveTo>
                    <a:lnTo>
                      <a:pt x="355" y="510"/>
                    </a:lnTo>
                    <a:lnTo>
                      <a:pt x="827" y="301"/>
                    </a:lnTo>
                    <a:cubicBezTo>
                      <a:pt x="827" y="301"/>
                      <a:pt x="714" y="146"/>
                      <a:pt x="500" y="59"/>
                    </a:cubicBezTo>
                    <a:cubicBezTo>
                      <a:pt x="422" y="27"/>
                      <a:pt x="329" y="3"/>
                      <a:pt x="224" y="0"/>
                    </a:cubicBezTo>
                    <a:cubicBezTo>
                      <a:pt x="209" y="26"/>
                      <a:pt x="194" y="52"/>
                      <a:pt x="181" y="78"/>
                    </a:cubicBezTo>
                    <a:cubicBezTo>
                      <a:pt x="106" y="220"/>
                      <a:pt x="51" y="373"/>
                      <a:pt x="20" y="534"/>
                    </a:cubicBezTo>
                    <a:cubicBezTo>
                      <a:pt x="11" y="577"/>
                      <a:pt x="5" y="619"/>
                      <a:pt x="0" y="662"/>
                    </a:cubicBezTo>
                    <a:cubicBezTo>
                      <a:pt x="0" y="665"/>
                      <a:pt x="1" y="667"/>
                      <a:pt x="1" y="6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39"/>
              <p:cNvSpPr/>
              <p:nvPr/>
            </p:nvSpPr>
            <p:spPr>
              <a:xfrm>
                <a:off x="3291120" y="289800"/>
                <a:ext cx="31068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625" extrusionOk="0">
                    <a:moveTo>
                      <a:pt x="19" y="625"/>
                    </a:moveTo>
                    <a:lnTo>
                      <a:pt x="319" y="510"/>
                    </a:lnTo>
                    <a:lnTo>
                      <a:pt x="863" y="300"/>
                    </a:lnTo>
                    <a:cubicBezTo>
                      <a:pt x="863" y="300"/>
                      <a:pt x="820" y="235"/>
                      <a:pt x="734" y="163"/>
                    </a:cubicBezTo>
                    <a:cubicBezTo>
                      <a:pt x="664" y="103"/>
                      <a:pt x="564" y="37"/>
                      <a:pt x="435" y="0"/>
                    </a:cubicBezTo>
                    <a:cubicBezTo>
                      <a:pt x="411" y="19"/>
                      <a:pt x="388" y="39"/>
                      <a:pt x="365" y="59"/>
                    </a:cubicBezTo>
                    <a:cubicBezTo>
                      <a:pt x="239" y="173"/>
                      <a:pt x="130" y="305"/>
                      <a:pt x="43" y="451"/>
                    </a:cubicBezTo>
                    <a:cubicBezTo>
                      <a:pt x="28" y="477"/>
                      <a:pt x="13" y="503"/>
                      <a:pt x="0" y="529"/>
                    </a:cubicBezTo>
                    <a:cubicBezTo>
                      <a:pt x="9" y="587"/>
                      <a:pt x="19" y="625"/>
                      <a:pt x="19" y="6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39"/>
              <p:cNvSpPr/>
              <p:nvPr/>
            </p:nvSpPr>
            <p:spPr>
              <a:xfrm>
                <a:off x="3422520" y="216000"/>
                <a:ext cx="318600" cy="16848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468" extrusionOk="0">
                    <a:moveTo>
                      <a:pt x="15" y="468"/>
                    </a:moveTo>
                    <a:lnTo>
                      <a:pt x="369" y="368"/>
                    </a:lnTo>
                    <a:lnTo>
                      <a:pt x="885" y="221"/>
                    </a:lnTo>
                    <a:cubicBezTo>
                      <a:pt x="885" y="221"/>
                      <a:pt x="883" y="218"/>
                      <a:pt x="879" y="211"/>
                    </a:cubicBezTo>
                    <a:cubicBezTo>
                      <a:pt x="755" y="6"/>
                      <a:pt x="489" y="-60"/>
                      <a:pt x="282" y="59"/>
                    </a:cubicBezTo>
                    <a:cubicBezTo>
                      <a:pt x="208" y="102"/>
                      <a:pt x="137" y="151"/>
                      <a:pt x="70" y="205"/>
                    </a:cubicBezTo>
                    <a:cubicBezTo>
                      <a:pt x="46" y="224"/>
                      <a:pt x="23" y="244"/>
                      <a:pt x="0" y="264"/>
                    </a:cubicBezTo>
                    <a:cubicBezTo>
                      <a:pt x="0" y="377"/>
                      <a:pt x="15" y="468"/>
                      <a:pt x="15" y="4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39"/>
              <p:cNvSpPr/>
              <p:nvPr/>
            </p:nvSpPr>
            <p:spPr>
              <a:xfrm>
                <a:off x="3112560" y="632880"/>
                <a:ext cx="240480" cy="2624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29" extrusionOk="0">
                    <a:moveTo>
                      <a:pt x="627" y="729"/>
                    </a:moveTo>
                    <a:lnTo>
                      <a:pt x="0" y="112"/>
                    </a:lnTo>
                    <a:cubicBezTo>
                      <a:pt x="0" y="112"/>
                      <a:pt x="120" y="33"/>
                      <a:pt x="302" y="8"/>
                    </a:cubicBezTo>
                    <a:cubicBezTo>
                      <a:pt x="399" y="-5"/>
                      <a:pt x="513" y="-4"/>
                      <a:pt x="637" y="32"/>
                    </a:cubicBezTo>
                    <a:cubicBezTo>
                      <a:pt x="645" y="75"/>
                      <a:pt x="652" y="117"/>
                      <a:pt x="657" y="160"/>
                    </a:cubicBezTo>
                    <a:cubicBezTo>
                      <a:pt x="669" y="265"/>
                      <a:pt x="671" y="372"/>
                      <a:pt x="663" y="480"/>
                    </a:cubicBezTo>
                    <a:cubicBezTo>
                      <a:pt x="657" y="565"/>
                      <a:pt x="645" y="648"/>
                      <a:pt x="627" y="729"/>
                    </a:cubicBezTo>
                    <a:close/>
                  </a:path>
                </a:pathLst>
              </a:custGeom>
              <a:solidFill>
                <a:srgbClr val="97B1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39"/>
              <p:cNvSpPr/>
              <p:nvPr/>
            </p:nvSpPr>
            <p:spPr>
              <a:xfrm>
                <a:off x="3050976" y="452177"/>
                <a:ext cx="298115" cy="28500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667" extrusionOk="0">
                    <a:moveTo>
                      <a:pt x="826" y="667"/>
                    </a:moveTo>
                    <a:lnTo>
                      <a:pt x="473" y="510"/>
                    </a:lnTo>
                    <a:lnTo>
                      <a:pt x="0" y="301"/>
                    </a:lnTo>
                    <a:cubicBezTo>
                      <a:pt x="0" y="301"/>
                      <a:pt x="114" y="146"/>
                      <a:pt x="327" y="59"/>
                    </a:cubicBezTo>
                    <a:cubicBezTo>
                      <a:pt x="406" y="27"/>
                      <a:pt x="498" y="3"/>
                      <a:pt x="603" y="0"/>
                    </a:cubicBezTo>
                    <a:cubicBezTo>
                      <a:pt x="619" y="26"/>
                      <a:pt x="633" y="52"/>
                      <a:pt x="647" y="78"/>
                    </a:cubicBezTo>
                    <a:cubicBezTo>
                      <a:pt x="721" y="220"/>
                      <a:pt x="776" y="373"/>
                      <a:pt x="808" y="534"/>
                    </a:cubicBezTo>
                    <a:cubicBezTo>
                      <a:pt x="816" y="577"/>
                      <a:pt x="823" y="619"/>
                      <a:pt x="828" y="662"/>
                    </a:cubicBezTo>
                    <a:cubicBezTo>
                      <a:pt x="827" y="665"/>
                      <a:pt x="826" y="667"/>
                      <a:pt x="826" y="6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39"/>
              <p:cNvSpPr/>
              <p:nvPr/>
            </p:nvSpPr>
            <p:spPr>
              <a:xfrm>
                <a:off x="2973240" y="289800"/>
                <a:ext cx="31068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625" extrusionOk="0">
                    <a:moveTo>
                      <a:pt x="843" y="625"/>
                    </a:moveTo>
                    <a:lnTo>
                      <a:pt x="543" y="510"/>
                    </a:lnTo>
                    <a:lnTo>
                      <a:pt x="0" y="300"/>
                    </a:lnTo>
                    <a:cubicBezTo>
                      <a:pt x="0" y="300"/>
                      <a:pt x="43" y="235"/>
                      <a:pt x="128" y="163"/>
                    </a:cubicBezTo>
                    <a:cubicBezTo>
                      <a:pt x="199" y="103"/>
                      <a:pt x="299" y="37"/>
                      <a:pt x="427" y="0"/>
                    </a:cubicBezTo>
                    <a:cubicBezTo>
                      <a:pt x="451" y="19"/>
                      <a:pt x="475" y="39"/>
                      <a:pt x="497" y="59"/>
                    </a:cubicBezTo>
                    <a:cubicBezTo>
                      <a:pt x="624" y="173"/>
                      <a:pt x="732" y="305"/>
                      <a:pt x="819" y="451"/>
                    </a:cubicBezTo>
                    <a:cubicBezTo>
                      <a:pt x="835" y="477"/>
                      <a:pt x="849" y="503"/>
                      <a:pt x="863" y="529"/>
                    </a:cubicBezTo>
                    <a:cubicBezTo>
                      <a:pt x="853" y="587"/>
                      <a:pt x="843" y="625"/>
                      <a:pt x="843" y="6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p39"/>
              <p:cNvSpPr/>
              <p:nvPr/>
            </p:nvSpPr>
            <p:spPr>
              <a:xfrm>
                <a:off x="2833920" y="216000"/>
                <a:ext cx="318240" cy="168480"/>
              </a:xfrm>
              <a:custGeom>
                <a:avLst/>
                <a:gdLst/>
                <a:ahLst/>
                <a:cxnLst/>
                <a:rect l="l" t="t" r="r" b="b"/>
                <a:pathLst>
                  <a:path w="884" h="468" extrusionOk="0">
                    <a:moveTo>
                      <a:pt x="869" y="468"/>
                    </a:moveTo>
                    <a:lnTo>
                      <a:pt x="515" y="368"/>
                    </a:lnTo>
                    <a:lnTo>
                      <a:pt x="0" y="221"/>
                    </a:lnTo>
                    <a:cubicBezTo>
                      <a:pt x="0" y="221"/>
                      <a:pt x="2" y="218"/>
                      <a:pt x="6" y="211"/>
                    </a:cubicBezTo>
                    <a:cubicBezTo>
                      <a:pt x="129" y="6"/>
                      <a:pt x="395" y="-60"/>
                      <a:pt x="602" y="59"/>
                    </a:cubicBezTo>
                    <a:cubicBezTo>
                      <a:pt x="677" y="102"/>
                      <a:pt x="748" y="151"/>
                      <a:pt x="814" y="205"/>
                    </a:cubicBezTo>
                    <a:cubicBezTo>
                      <a:pt x="838" y="224"/>
                      <a:pt x="862" y="244"/>
                      <a:pt x="884" y="264"/>
                    </a:cubicBezTo>
                    <a:cubicBezTo>
                      <a:pt x="884" y="377"/>
                      <a:pt x="869" y="468"/>
                      <a:pt x="869" y="4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4" name="Google Shape;4094;p39"/>
              <p:cNvSpPr/>
              <p:nvPr/>
            </p:nvSpPr>
            <p:spPr>
              <a:xfrm>
                <a:off x="2950560" y="532440"/>
                <a:ext cx="376920" cy="22248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618" extrusionOk="0">
                    <a:moveTo>
                      <a:pt x="1047" y="576"/>
                    </a:moveTo>
                    <a:lnTo>
                      <a:pt x="0" y="618"/>
                    </a:lnTo>
                    <a:cubicBezTo>
                      <a:pt x="0" y="618"/>
                      <a:pt x="30" y="449"/>
                      <a:pt x="156" y="271"/>
                    </a:cubicBezTo>
                    <a:cubicBezTo>
                      <a:pt x="223" y="176"/>
                      <a:pt x="318" y="77"/>
                      <a:pt x="450" y="0"/>
                    </a:cubicBezTo>
                    <a:cubicBezTo>
                      <a:pt x="493" y="27"/>
                      <a:pt x="536" y="56"/>
                      <a:pt x="578" y="87"/>
                    </a:cubicBezTo>
                    <a:cubicBezTo>
                      <a:pt x="678" y="162"/>
                      <a:pt x="773" y="247"/>
                      <a:pt x="861" y="342"/>
                    </a:cubicBezTo>
                    <a:cubicBezTo>
                      <a:pt x="930" y="417"/>
                      <a:pt x="991" y="495"/>
                      <a:pt x="1047" y="5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39"/>
              <p:cNvSpPr/>
              <p:nvPr/>
            </p:nvSpPr>
            <p:spPr>
              <a:xfrm>
                <a:off x="2799360" y="439560"/>
                <a:ext cx="360000" cy="27684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69" extrusionOk="0">
                    <a:moveTo>
                      <a:pt x="1000" y="350"/>
                    </a:moveTo>
                    <a:lnTo>
                      <a:pt x="576" y="529"/>
                    </a:lnTo>
                    <a:lnTo>
                      <a:pt x="9" y="769"/>
                    </a:lnTo>
                    <a:cubicBezTo>
                      <a:pt x="9" y="769"/>
                      <a:pt x="-33" y="544"/>
                      <a:pt x="65" y="288"/>
                    </a:cubicBezTo>
                    <a:cubicBezTo>
                      <a:pt x="101" y="193"/>
                      <a:pt x="156" y="94"/>
                      <a:pt x="240" y="0"/>
                    </a:cubicBezTo>
                    <a:cubicBezTo>
                      <a:pt x="274" y="8"/>
                      <a:pt x="308" y="16"/>
                      <a:pt x="343" y="26"/>
                    </a:cubicBezTo>
                    <a:cubicBezTo>
                      <a:pt x="527" y="77"/>
                      <a:pt x="705" y="154"/>
                      <a:pt x="870" y="258"/>
                    </a:cubicBezTo>
                    <a:cubicBezTo>
                      <a:pt x="913" y="285"/>
                      <a:pt x="956" y="314"/>
                      <a:pt x="998" y="345"/>
                    </a:cubicBezTo>
                    <a:cubicBezTo>
                      <a:pt x="1000" y="348"/>
                      <a:pt x="1000" y="350"/>
                      <a:pt x="1000" y="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6" name="Google Shape;4096;p39"/>
              <p:cNvSpPr/>
              <p:nvPr/>
            </p:nvSpPr>
            <p:spPr>
              <a:xfrm>
                <a:off x="2592360" y="422640"/>
                <a:ext cx="354600" cy="22896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36" extrusionOk="0">
                    <a:moveTo>
                      <a:pt x="985" y="168"/>
                    </a:moveTo>
                    <a:lnTo>
                      <a:pt x="640" y="335"/>
                    </a:lnTo>
                    <a:lnTo>
                      <a:pt x="15" y="636"/>
                    </a:lnTo>
                    <a:cubicBezTo>
                      <a:pt x="15" y="636"/>
                      <a:pt x="-6" y="546"/>
                      <a:pt x="1" y="412"/>
                    </a:cubicBezTo>
                    <a:cubicBezTo>
                      <a:pt x="6" y="302"/>
                      <a:pt x="30" y="162"/>
                      <a:pt x="103" y="19"/>
                    </a:cubicBezTo>
                    <a:cubicBezTo>
                      <a:pt x="139" y="14"/>
                      <a:pt x="175" y="10"/>
                      <a:pt x="211" y="7"/>
                    </a:cubicBezTo>
                    <a:cubicBezTo>
                      <a:pt x="413" y="-10"/>
                      <a:pt x="616" y="3"/>
                      <a:pt x="815" y="47"/>
                    </a:cubicBezTo>
                    <a:cubicBezTo>
                      <a:pt x="849" y="55"/>
                      <a:pt x="883" y="63"/>
                      <a:pt x="918" y="73"/>
                    </a:cubicBezTo>
                    <a:cubicBezTo>
                      <a:pt x="960" y="128"/>
                      <a:pt x="985" y="168"/>
                      <a:pt x="985" y="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39"/>
              <p:cNvSpPr/>
              <p:nvPr/>
            </p:nvSpPr>
            <p:spPr>
              <a:xfrm>
                <a:off x="2387160" y="425160"/>
                <a:ext cx="340560" cy="26424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34" extrusionOk="0">
                    <a:moveTo>
                      <a:pt x="946" y="180"/>
                    </a:moveTo>
                    <a:lnTo>
                      <a:pt x="571" y="405"/>
                    </a:lnTo>
                    <a:lnTo>
                      <a:pt x="23" y="734"/>
                    </a:lnTo>
                    <a:cubicBezTo>
                      <a:pt x="23" y="734"/>
                      <a:pt x="22" y="729"/>
                      <a:pt x="19" y="720"/>
                    </a:cubicBezTo>
                    <a:cubicBezTo>
                      <a:pt x="-57" y="446"/>
                      <a:pt x="100" y="160"/>
                      <a:pt x="373" y="78"/>
                    </a:cubicBezTo>
                    <a:cubicBezTo>
                      <a:pt x="471" y="48"/>
                      <a:pt x="572" y="26"/>
                      <a:pt x="673" y="12"/>
                    </a:cubicBezTo>
                    <a:cubicBezTo>
                      <a:pt x="709" y="7"/>
                      <a:pt x="745" y="3"/>
                      <a:pt x="781" y="0"/>
                    </a:cubicBezTo>
                    <a:cubicBezTo>
                      <a:pt x="879" y="92"/>
                      <a:pt x="946" y="180"/>
                      <a:pt x="946" y="18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39"/>
              <p:cNvSpPr/>
              <p:nvPr/>
            </p:nvSpPr>
            <p:spPr>
              <a:xfrm>
                <a:off x="3274200" y="532080"/>
                <a:ext cx="375480" cy="23004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639" extrusionOk="0">
                    <a:moveTo>
                      <a:pt x="0" y="546"/>
                    </a:moveTo>
                    <a:lnTo>
                      <a:pt x="1043" y="639"/>
                    </a:lnTo>
                    <a:cubicBezTo>
                      <a:pt x="1043" y="639"/>
                      <a:pt x="1021" y="470"/>
                      <a:pt x="904" y="285"/>
                    </a:cubicBezTo>
                    <a:cubicBezTo>
                      <a:pt x="842" y="187"/>
                      <a:pt x="752" y="84"/>
                      <a:pt x="624" y="0"/>
                    </a:cubicBezTo>
                    <a:cubicBezTo>
                      <a:pt x="579" y="25"/>
                      <a:pt x="535" y="52"/>
                      <a:pt x="492" y="80"/>
                    </a:cubicBezTo>
                    <a:cubicBezTo>
                      <a:pt x="388" y="150"/>
                      <a:pt x="289" y="230"/>
                      <a:pt x="197" y="321"/>
                    </a:cubicBezTo>
                    <a:cubicBezTo>
                      <a:pt x="124" y="392"/>
                      <a:pt x="59" y="467"/>
                      <a:pt x="0" y="5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39"/>
              <p:cNvSpPr/>
              <p:nvPr/>
            </p:nvSpPr>
            <p:spPr>
              <a:xfrm>
                <a:off x="3450240" y="450720"/>
                <a:ext cx="354960" cy="28044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79" extrusionOk="0">
                    <a:moveTo>
                      <a:pt x="0" y="311"/>
                    </a:moveTo>
                    <a:lnTo>
                      <a:pt x="415" y="511"/>
                    </a:lnTo>
                    <a:lnTo>
                      <a:pt x="969" y="779"/>
                    </a:lnTo>
                    <a:cubicBezTo>
                      <a:pt x="969" y="779"/>
                      <a:pt x="1023" y="557"/>
                      <a:pt x="937" y="295"/>
                    </a:cubicBezTo>
                    <a:cubicBezTo>
                      <a:pt x="906" y="199"/>
                      <a:pt x="856" y="97"/>
                      <a:pt x="778" y="0"/>
                    </a:cubicBezTo>
                    <a:cubicBezTo>
                      <a:pt x="743" y="5"/>
                      <a:pt x="708" y="12"/>
                      <a:pt x="673" y="20"/>
                    </a:cubicBezTo>
                    <a:cubicBezTo>
                      <a:pt x="487" y="62"/>
                      <a:pt x="305" y="130"/>
                      <a:pt x="135" y="226"/>
                    </a:cubicBezTo>
                    <a:cubicBezTo>
                      <a:pt x="90" y="251"/>
                      <a:pt x="46" y="278"/>
                      <a:pt x="3" y="306"/>
                    </a:cubicBezTo>
                    <a:cubicBezTo>
                      <a:pt x="1" y="309"/>
                      <a:pt x="0" y="311"/>
                      <a:pt x="0" y="3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39"/>
              <p:cNvSpPr/>
              <p:nvPr/>
            </p:nvSpPr>
            <p:spPr>
              <a:xfrm>
                <a:off x="3666600" y="440280"/>
                <a:ext cx="349560" cy="23652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57" extrusionOk="0">
                    <a:moveTo>
                      <a:pt x="0" y="141"/>
                    </a:moveTo>
                    <a:lnTo>
                      <a:pt x="336" y="324"/>
                    </a:lnTo>
                    <a:lnTo>
                      <a:pt x="946" y="657"/>
                    </a:lnTo>
                    <a:cubicBezTo>
                      <a:pt x="946" y="657"/>
                      <a:pt x="971" y="567"/>
                      <a:pt x="971" y="434"/>
                    </a:cubicBezTo>
                    <a:cubicBezTo>
                      <a:pt x="972" y="323"/>
                      <a:pt x="954" y="182"/>
                      <a:pt x="889" y="36"/>
                    </a:cubicBezTo>
                    <a:cubicBezTo>
                      <a:pt x="853" y="29"/>
                      <a:pt x="817" y="23"/>
                      <a:pt x="781" y="18"/>
                    </a:cubicBezTo>
                    <a:cubicBezTo>
                      <a:pt x="581" y="-9"/>
                      <a:pt x="377" y="-5"/>
                      <a:pt x="177" y="29"/>
                    </a:cubicBezTo>
                    <a:cubicBezTo>
                      <a:pt x="142" y="34"/>
                      <a:pt x="107" y="41"/>
                      <a:pt x="72" y="49"/>
                    </a:cubicBezTo>
                    <a:cubicBezTo>
                      <a:pt x="27" y="102"/>
                      <a:pt x="0" y="141"/>
                      <a:pt x="0" y="1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39"/>
              <p:cNvSpPr/>
              <p:nvPr/>
            </p:nvSpPr>
            <p:spPr>
              <a:xfrm>
                <a:off x="3885120" y="446760"/>
                <a:ext cx="333720" cy="27756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71" extrusionOk="0">
                    <a:moveTo>
                      <a:pt x="0" y="172"/>
                    </a:moveTo>
                    <a:lnTo>
                      <a:pt x="364" y="416"/>
                    </a:lnTo>
                    <a:lnTo>
                      <a:pt x="895" y="771"/>
                    </a:lnTo>
                    <a:cubicBezTo>
                      <a:pt x="895" y="771"/>
                      <a:pt x="897" y="766"/>
                      <a:pt x="900" y="758"/>
                    </a:cubicBezTo>
                    <a:cubicBezTo>
                      <a:pt x="990" y="488"/>
                      <a:pt x="846" y="194"/>
                      <a:pt x="578" y="98"/>
                    </a:cubicBezTo>
                    <a:cubicBezTo>
                      <a:pt x="481" y="64"/>
                      <a:pt x="382" y="37"/>
                      <a:pt x="282" y="18"/>
                    </a:cubicBezTo>
                    <a:cubicBezTo>
                      <a:pt x="246" y="11"/>
                      <a:pt x="210" y="5"/>
                      <a:pt x="174" y="0"/>
                    </a:cubicBezTo>
                    <a:cubicBezTo>
                      <a:pt x="72" y="88"/>
                      <a:pt x="0" y="172"/>
                      <a:pt x="0" y="1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2" name="Google Shape;4102;p39"/>
              <p:cNvSpPr/>
              <p:nvPr/>
            </p:nvSpPr>
            <p:spPr>
              <a:xfrm>
                <a:off x="3093480" y="708120"/>
                <a:ext cx="326160" cy="27576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766" extrusionOk="0">
                    <a:moveTo>
                      <a:pt x="906" y="139"/>
                    </a:moveTo>
                    <a:lnTo>
                      <a:pt x="68" y="766"/>
                    </a:lnTo>
                    <a:cubicBezTo>
                      <a:pt x="68" y="766"/>
                      <a:pt x="-3" y="611"/>
                      <a:pt x="0" y="393"/>
                    </a:cubicBezTo>
                    <a:cubicBezTo>
                      <a:pt x="1" y="276"/>
                      <a:pt x="23" y="141"/>
                      <a:pt x="88" y="2"/>
                    </a:cubicBezTo>
                    <a:cubicBezTo>
                      <a:pt x="139" y="0"/>
                      <a:pt x="191" y="0"/>
                      <a:pt x="243" y="2"/>
                    </a:cubicBezTo>
                    <a:cubicBezTo>
                      <a:pt x="368" y="6"/>
                      <a:pt x="494" y="22"/>
                      <a:pt x="621" y="51"/>
                    </a:cubicBezTo>
                    <a:cubicBezTo>
                      <a:pt x="720" y="74"/>
                      <a:pt x="815" y="103"/>
                      <a:pt x="906" y="1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3" name="Google Shape;4103;p39"/>
              <p:cNvSpPr/>
              <p:nvPr/>
            </p:nvSpPr>
            <p:spPr>
              <a:xfrm>
                <a:off x="2883240" y="708120"/>
                <a:ext cx="299160" cy="32832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912" extrusionOk="0">
                    <a:moveTo>
                      <a:pt x="831" y="4"/>
                    </a:moveTo>
                    <a:lnTo>
                      <a:pt x="584" y="393"/>
                    </a:lnTo>
                    <a:lnTo>
                      <a:pt x="253" y="912"/>
                    </a:lnTo>
                    <a:cubicBezTo>
                      <a:pt x="253" y="912"/>
                      <a:pt x="91" y="751"/>
                      <a:pt x="26" y="484"/>
                    </a:cubicBezTo>
                    <a:cubicBezTo>
                      <a:pt x="2" y="385"/>
                      <a:pt x="-9" y="272"/>
                      <a:pt x="7" y="148"/>
                    </a:cubicBezTo>
                    <a:cubicBezTo>
                      <a:pt x="39" y="134"/>
                      <a:pt x="73" y="122"/>
                      <a:pt x="106" y="110"/>
                    </a:cubicBezTo>
                    <a:cubicBezTo>
                      <a:pt x="286" y="48"/>
                      <a:pt x="477" y="11"/>
                      <a:pt x="672" y="2"/>
                    </a:cubicBezTo>
                    <a:cubicBezTo>
                      <a:pt x="723" y="0"/>
                      <a:pt x="775" y="0"/>
                      <a:pt x="827" y="2"/>
                    </a:cubicBezTo>
                    <a:cubicBezTo>
                      <a:pt x="830" y="3"/>
                      <a:pt x="831" y="4"/>
                      <a:pt x="831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39"/>
              <p:cNvSpPr/>
              <p:nvPr/>
            </p:nvSpPr>
            <p:spPr>
              <a:xfrm>
                <a:off x="2669040" y="747720"/>
                <a:ext cx="291960" cy="35136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76" extrusionOk="0">
                    <a:moveTo>
                      <a:pt x="811" y="41"/>
                    </a:moveTo>
                    <a:lnTo>
                      <a:pt x="621" y="374"/>
                    </a:lnTo>
                    <a:lnTo>
                      <a:pt x="278" y="976"/>
                    </a:lnTo>
                    <a:cubicBezTo>
                      <a:pt x="278" y="976"/>
                      <a:pt x="209" y="914"/>
                      <a:pt x="139" y="800"/>
                    </a:cubicBezTo>
                    <a:cubicBezTo>
                      <a:pt x="80" y="707"/>
                      <a:pt x="21" y="577"/>
                      <a:pt x="0" y="419"/>
                    </a:cubicBezTo>
                    <a:cubicBezTo>
                      <a:pt x="26" y="394"/>
                      <a:pt x="54" y="370"/>
                      <a:pt x="82" y="347"/>
                    </a:cubicBezTo>
                    <a:cubicBezTo>
                      <a:pt x="238" y="219"/>
                      <a:pt x="414" y="114"/>
                      <a:pt x="602" y="38"/>
                    </a:cubicBezTo>
                    <a:cubicBezTo>
                      <a:pt x="634" y="24"/>
                      <a:pt x="668" y="12"/>
                      <a:pt x="701" y="0"/>
                    </a:cubicBezTo>
                    <a:cubicBezTo>
                      <a:pt x="767" y="22"/>
                      <a:pt x="811" y="41"/>
                      <a:pt x="811" y="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5" name="Google Shape;4105;p39"/>
              <p:cNvSpPr/>
              <p:nvPr/>
            </p:nvSpPr>
            <p:spPr>
              <a:xfrm>
                <a:off x="2552040" y="872640"/>
                <a:ext cx="232200" cy="37260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35" extrusionOk="0">
                    <a:moveTo>
                      <a:pt x="645" y="55"/>
                    </a:moveTo>
                    <a:lnTo>
                      <a:pt x="464" y="453"/>
                    </a:lnTo>
                    <a:lnTo>
                      <a:pt x="199" y="1035"/>
                    </a:lnTo>
                    <a:cubicBezTo>
                      <a:pt x="199" y="1035"/>
                      <a:pt x="195" y="1032"/>
                      <a:pt x="188" y="1026"/>
                    </a:cubicBezTo>
                    <a:cubicBezTo>
                      <a:pt x="-31" y="844"/>
                      <a:pt x="-63" y="518"/>
                      <a:pt x="115" y="296"/>
                    </a:cubicBezTo>
                    <a:cubicBezTo>
                      <a:pt x="179" y="216"/>
                      <a:pt x="249" y="141"/>
                      <a:pt x="325" y="72"/>
                    </a:cubicBezTo>
                    <a:cubicBezTo>
                      <a:pt x="351" y="47"/>
                      <a:pt x="379" y="23"/>
                      <a:pt x="407" y="0"/>
                    </a:cubicBezTo>
                    <a:cubicBezTo>
                      <a:pt x="540" y="20"/>
                      <a:pt x="645" y="55"/>
                      <a:pt x="645" y="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39"/>
              <p:cNvSpPr/>
              <p:nvPr/>
            </p:nvSpPr>
            <p:spPr>
              <a:xfrm>
                <a:off x="3165840" y="715680"/>
                <a:ext cx="326520" cy="27576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766" extrusionOk="0">
                    <a:moveTo>
                      <a:pt x="0" y="138"/>
                    </a:moveTo>
                    <a:lnTo>
                      <a:pt x="838" y="766"/>
                    </a:lnTo>
                    <a:cubicBezTo>
                      <a:pt x="838" y="766"/>
                      <a:pt x="909" y="610"/>
                      <a:pt x="907" y="392"/>
                    </a:cubicBezTo>
                    <a:cubicBezTo>
                      <a:pt x="905" y="275"/>
                      <a:pt x="883" y="141"/>
                      <a:pt x="818" y="2"/>
                    </a:cubicBezTo>
                    <a:cubicBezTo>
                      <a:pt x="767" y="0"/>
                      <a:pt x="716" y="-1"/>
                      <a:pt x="664" y="1"/>
                    </a:cubicBezTo>
                    <a:cubicBezTo>
                      <a:pt x="539" y="6"/>
                      <a:pt x="412" y="22"/>
                      <a:pt x="286" y="50"/>
                    </a:cubicBezTo>
                    <a:cubicBezTo>
                      <a:pt x="187" y="73"/>
                      <a:pt x="92" y="102"/>
                      <a:pt x="0" y="1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39"/>
              <p:cNvSpPr/>
              <p:nvPr/>
            </p:nvSpPr>
            <p:spPr>
              <a:xfrm>
                <a:off x="3403080" y="715680"/>
                <a:ext cx="299520" cy="32832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12" extrusionOk="0">
                    <a:moveTo>
                      <a:pt x="0" y="3"/>
                    </a:moveTo>
                    <a:lnTo>
                      <a:pt x="248" y="392"/>
                    </a:lnTo>
                    <a:lnTo>
                      <a:pt x="578" y="912"/>
                    </a:lnTo>
                    <a:cubicBezTo>
                      <a:pt x="578" y="912"/>
                      <a:pt x="740" y="750"/>
                      <a:pt x="805" y="483"/>
                    </a:cubicBezTo>
                    <a:cubicBezTo>
                      <a:pt x="829" y="385"/>
                      <a:pt x="840" y="272"/>
                      <a:pt x="825" y="147"/>
                    </a:cubicBezTo>
                    <a:cubicBezTo>
                      <a:pt x="792" y="134"/>
                      <a:pt x="759" y="121"/>
                      <a:pt x="725" y="110"/>
                    </a:cubicBezTo>
                    <a:cubicBezTo>
                      <a:pt x="545" y="47"/>
                      <a:pt x="355" y="10"/>
                      <a:pt x="159" y="2"/>
                    </a:cubicBezTo>
                    <a:cubicBezTo>
                      <a:pt x="108" y="0"/>
                      <a:pt x="57" y="-1"/>
                      <a:pt x="5" y="1"/>
                    </a:cubicBezTo>
                    <a:cubicBezTo>
                      <a:pt x="2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39"/>
              <p:cNvSpPr/>
              <p:nvPr/>
            </p:nvSpPr>
            <p:spPr>
              <a:xfrm>
                <a:off x="3624840" y="755280"/>
                <a:ext cx="291960" cy="35136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76" extrusionOk="0">
                    <a:moveTo>
                      <a:pt x="0" y="40"/>
                    </a:moveTo>
                    <a:lnTo>
                      <a:pt x="189" y="373"/>
                    </a:lnTo>
                    <a:lnTo>
                      <a:pt x="533" y="976"/>
                    </a:lnTo>
                    <a:cubicBezTo>
                      <a:pt x="533" y="976"/>
                      <a:pt x="602" y="913"/>
                      <a:pt x="672" y="800"/>
                    </a:cubicBezTo>
                    <a:cubicBezTo>
                      <a:pt x="730" y="706"/>
                      <a:pt x="789" y="577"/>
                      <a:pt x="811" y="418"/>
                    </a:cubicBezTo>
                    <a:cubicBezTo>
                      <a:pt x="784" y="394"/>
                      <a:pt x="756" y="370"/>
                      <a:pt x="728" y="347"/>
                    </a:cubicBezTo>
                    <a:cubicBezTo>
                      <a:pt x="572" y="218"/>
                      <a:pt x="397" y="114"/>
                      <a:pt x="209" y="37"/>
                    </a:cubicBezTo>
                    <a:cubicBezTo>
                      <a:pt x="176" y="24"/>
                      <a:pt x="143" y="11"/>
                      <a:pt x="109" y="0"/>
                    </a:cubicBezTo>
                    <a:cubicBezTo>
                      <a:pt x="43" y="22"/>
                      <a:pt x="0" y="40"/>
                      <a:pt x="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39"/>
              <p:cNvSpPr/>
              <p:nvPr/>
            </p:nvSpPr>
            <p:spPr>
              <a:xfrm>
                <a:off x="3801240" y="880200"/>
                <a:ext cx="232560" cy="37224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34" extrusionOk="0">
                    <a:moveTo>
                      <a:pt x="0" y="54"/>
                    </a:moveTo>
                    <a:lnTo>
                      <a:pt x="182" y="453"/>
                    </a:lnTo>
                    <a:lnTo>
                      <a:pt x="446" y="1034"/>
                    </a:lnTo>
                    <a:cubicBezTo>
                      <a:pt x="446" y="1034"/>
                      <a:pt x="450" y="1031"/>
                      <a:pt x="457" y="1025"/>
                    </a:cubicBezTo>
                    <a:cubicBezTo>
                      <a:pt x="676" y="843"/>
                      <a:pt x="708" y="517"/>
                      <a:pt x="531" y="295"/>
                    </a:cubicBezTo>
                    <a:cubicBezTo>
                      <a:pt x="466" y="215"/>
                      <a:pt x="396" y="140"/>
                      <a:pt x="321" y="71"/>
                    </a:cubicBezTo>
                    <a:cubicBezTo>
                      <a:pt x="294" y="47"/>
                      <a:pt x="266" y="23"/>
                      <a:pt x="238" y="0"/>
                    </a:cubicBezTo>
                    <a:cubicBezTo>
                      <a:pt x="105" y="20"/>
                      <a:pt x="0" y="54"/>
                      <a:pt x="0" y="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39"/>
              <p:cNvSpPr/>
              <p:nvPr/>
            </p:nvSpPr>
            <p:spPr>
              <a:xfrm>
                <a:off x="2935440" y="2243880"/>
                <a:ext cx="7081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61" extrusionOk="0">
                    <a:moveTo>
                      <a:pt x="1967" y="161"/>
                    </a:moveTo>
                    <a:lnTo>
                      <a:pt x="0" y="161"/>
                    </a:lnTo>
                    <a:lnTo>
                      <a:pt x="0" y="0"/>
                    </a:lnTo>
                    <a:lnTo>
                      <a:pt x="1967" y="0"/>
                    </a:lnTo>
                    <a:lnTo>
                      <a:pt x="1967" y="1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2950" rIns="90000" bIns="12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1" name="Google Shape;4111;p39"/>
            <p:cNvSpPr/>
            <p:nvPr/>
          </p:nvSpPr>
          <p:spPr>
            <a:xfrm flipH="1">
              <a:off x="-104069" y="3800225"/>
              <a:ext cx="364525" cy="1365579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B7D8B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2" name="Google Shape;4112;p39"/>
            <p:cNvGrpSpPr/>
            <p:nvPr/>
          </p:nvGrpSpPr>
          <p:grpSpPr>
            <a:xfrm flipH="1">
              <a:off x="2337233" y="2677787"/>
              <a:ext cx="543925" cy="1237042"/>
              <a:chOff x="3039748" y="2906562"/>
              <a:chExt cx="543925" cy="1237042"/>
            </a:xfrm>
          </p:grpSpPr>
          <p:sp>
            <p:nvSpPr>
              <p:cNvPr id="4113" name="Google Shape;4113;p39"/>
              <p:cNvSpPr/>
              <p:nvPr/>
            </p:nvSpPr>
            <p:spPr>
              <a:xfrm>
                <a:off x="3047901" y="3069661"/>
                <a:ext cx="527623" cy="1073942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6387" extrusionOk="0">
                    <a:moveTo>
                      <a:pt x="1568" y="0"/>
                    </a:moveTo>
                    <a:lnTo>
                      <a:pt x="1568" y="0"/>
                    </a:lnTo>
                    <a:cubicBezTo>
                      <a:pt x="702" y="0"/>
                      <a:pt x="0" y="703"/>
                      <a:pt x="0" y="1572"/>
                    </a:cubicBezTo>
                    <a:lnTo>
                      <a:pt x="0" y="6387"/>
                    </a:lnTo>
                    <a:lnTo>
                      <a:pt x="3138" y="6387"/>
                    </a:lnTo>
                    <a:lnTo>
                      <a:pt x="3138" y="1572"/>
                    </a:lnTo>
                    <a:cubicBezTo>
                      <a:pt x="3138" y="703"/>
                      <a:pt x="2436" y="0"/>
                      <a:pt x="15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39"/>
              <p:cNvSpPr/>
              <p:nvPr/>
            </p:nvSpPr>
            <p:spPr>
              <a:xfrm>
                <a:off x="3039748" y="3066306"/>
                <a:ext cx="543925" cy="269198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1523" extrusionOk="0">
                    <a:moveTo>
                      <a:pt x="0" y="1523"/>
                    </a:moveTo>
                    <a:lnTo>
                      <a:pt x="3138" y="1523"/>
                    </a:lnTo>
                    <a:cubicBezTo>
                      <a:pt x="3112" y="677"/>
                      <a:pt x="2420" y="0"/>
                      <a:pt x="1568" y="0"/>
                    </a:cubicBezTo>
                    <a:lnTo>
                      <a:pt x="1568" y="0"/>
                    </a:lnTo>
                    <a:cubicBezTo>
                      <a:pt x="718" y="0"/>
                      <a:pt x="26" y="677"/>
                      <a:pt x="0" y="15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39"/>
              <p:cNvSpPr/>
              <p:nvPr/>
            </p:nvSpPr>
            <p:spPr>
              <a:xfrm>
                <a:off x="3181404" y="3414692"/>
                <a:ext cx="268351" cy="2692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601" extrusionOk="0">
                    <a:moveTo>
                      <a:pt x="0" y="800"/>
                    </a:moveTo>
                    <a:cubicBezTo>
                      <a:pt x="0" y="1241"/>
                      <a:pt x="356" y="1601"/>
                      <a:pt x="796" y="1601"/>
                    </a:cubicBezTo>
                    <a:cubicBezTo>
                      <a:pt x="1237" y="1601"/>
                      <a:pt x="1596" y="1241"/>
                      <a:pt x="1596" y="800"/>
                    </a:cubicBezTo>
                    <a:cubicBezTo>
                      <a:pt x="1596" y="359"/>
                      <a:pt x="1237" y="0"/>
                      <a:pt x="796" y="0"/>
                    </a:cubicBezTo>
                    <a:cubicBezTo>
                      <a:pt x="356" y="0"/>
                      <a:pt x="0" y="359"/>
                      <a:pt x="0" y="80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39"/>
              <p:cNvSpPr/>
              <p:nvPr/>
            </p:nvSpPr>
            <p:spPr>
              <a:xfrm>
                <a:off x="3206625" y="2954987"/>
                <a:ext cx="232201" cy="232881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5" extrusionOk="0">
                    <a:moveTo>
                      <a:pt x="0" y="692"/>
                    </a:moveTo>
                    <a:cubicBezTo>
                      <a:pt x="0" y="1074"/>
                      <a:pt x="310" y="1385"/>
                      <a:pt x="692" y="1385"/>
                    </a:cubicBezTo>
                    <a:cubicBezTo>
                      <a:pt x="1074" y="1385"/>
                      <a:pt x="1381" y="1074"/>
                      <a:pt x="1381" y="692"/>
                    </a:cubicBezTo>
                    <a:cubicBezTo>
                      <a:pt x="1381" y="310"/>
                      <a:pt x="1074" y="0"/>
                      <a:pt x="692" y="0"/>
                    </a:cubicBezTo>
                    <a:cubicBezTo>
                      <a:pt x="310" y="0"/>
                      <a:pt x="0" y="310"/>
                      <a:pt x="0" y="6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39"/>
              <p:cNvSpPr/>
              <p:nvPr/>
            </p:nvSpPr>
            <p:spPr>
              <a:xfrm>
                <a:off x="3280102" y="2906562"/>
                <a:ext cx="85751" cy="8575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10" extrusionOk="0">
                    <a:moveTo>
                      <a:pt x="0" y="255"/>
                    </a:moveTo>
                    <a:cubicBezTo>
                      <a:pt x="0" y="395"/>
                      <a:pt x="115" y="510"/>
                      <a:pt x="255" y="510"/>
                    </a:cubicBezTo>
                    <a:cubicBezTo>
                      <a:pt x="396" y="510"/>
                      <a:pt x="510" y="395"/>
                      <a:pt x="510" y="255"/>
                    </a:cubicBezTo>
                    <a:cubicBezTo>
                      <a:pt x="510" y="114"/>
                      <a:pt x="396" y="0"/>
                      <a:pt x="255" y="0"/>
                    </a:cubicBezTo>
                    <a:cubicBezTo>
                      <a:pt x="115" y="0"/>
                      <a:pt x="0" y="114"/>
                      <a:pt x="0" y="25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8" name="Google Shape;4118;p39"/>
            <p:cNvGrpSpPr/>
            <p:nvPr/>
          </p:nvGrpSpPr>
          <p:grpSpPr>
            <a:xfrm flipH="1">
              <a:off x="330259" y="2042335"/>
              <a:ext cx="1650575" cy="1432490"/>
              <a:chOff x="3298347" y="3739285"/>
              <a:chExt cx="1650575" cy="1432490"/>
            </a:xfrm>
          </p:grpSpPr>
          <p:sp>
            <p:nvSpPr>
              <p:cNvPr id="4119" name="Google Shape;4119;p39"/>
              <p:cNvSpPr/>
              <p:nvPr/>
            </p:nvSpPr>
            <p:spPr>
              <a:xfrm>
                <a:off x="3298347" y="4509621"/>
                <a:ext cx="1650575" cy="662154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3097" extrusionOk="0">
                    <a:moveTo>
                      <a:pt x="0" y="0"/>
                    </a:moveTo>
                    <a:lnTo>
                      <a:pt x="7720" y="0"/>
                    </a:lnTo>
                    <a:lnTo>
                      <a:pt x="7720" y="3097"/>
                    </a:lnTo>
                    <a:lnTo>
                      <a:pt x="0" y="30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39"/>
              <p:cNvSpPr/>
              <p:nvPr/>
            </p:nvSpPr>
            <p:spPr>
              <a:xfrm>
                <a:off x="3298347" y="4509621"/>
                <a:ext cx="825929" cy="662154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3097" extrusionOk="0">
                    <a:moveTo>
                      <a:pt x="0" y="0"/>
                    </a:moveTo>
                    <a:lnTo>
                      <a:pt x="3863" y="0"/>
                    </a:lnTo>
                    <a:lnTo>
                      <a:pt x="3863" y="3097"/>
                    </a:lnTo>
                    <a:lnTo>
                      <a:pt x="0" y="30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39"/>
              <p:cNvSpPr/>
              <p:nvPr/>
            </p:nvSpPr>
            <p:spPr>
              <a:xfrm>
                <a:off x="3790523" y="4710811"/>
                <a:ext cx="243096" cy="243738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40" extrusionOk="0">
                    <a:moveTo>
                      <a:pt x="569" y="0"/>
                    </a:moveTo>
                    <a:lnTo>
                      <a:pt x="569" y="0"/>
                    </a:lnTo>
                    <a:cubicBezTo>
                      <a:pt x="882" y="0"/>
                      <a:pt x="1137" y="255"/>
                      <a:pt x="1137" y="568"/>
                    </a:cubicBezTo>
                    <a:lnTo>
                      <a:pt x="1137" y="1140"/>
                    </a:lnTo>
                    <a:lnTo>
                      <a:pt x="0" y="1140"/>
                    </a:lnTo>
                    <a:lnTo>
                      <a:pt x="0" y="568"/>
                    </a:lnTo>
                    <a:cubicBezTo>
                      <a:pt x="0" y="255"/>
                      <a:pt x="255" y="0"/>
                      <a:pt x="5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39"/>
              <p:cNvSpPr/>
              <p:nvPr/>
            </p:nvSpPr>
            <p:spPr>
              <a:xfrm>
                <a:off x="3826870" y="4753999"/>
                <a:ext cx="170403" cy="17061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98" extrusionOk="0">
                    <a:moveTo>
                      <a:pt x="399" y="0"/>
                    </a:moveTo>
                    <a:lnTo>
                      <a:pt x="399" y="0"/>
                    </a:lnTo>
                    <a:cubicBezTo>
                      <a:pt x="617" y="0"/>
                      <a:pt x="797" y="180"/>
                      <a:pt x="797" y="399"/>
                    </a:cubicBezTo>
                    <a:lnTo>
                      <a:pt x="797" y="798"/>
                    </a:lnTo>
                    <a:lnTo>
                      <a:pt x="0" y="798"/>
                    </a:lnTo>
                    <a:lnTo>
                      <a:pt x="0" y="399"/>
                    </a:lnTo>
                    <a:cubicBezTo>
                      <a:pt x="0" y="180"/>
                      <a:pt x="180" y="0"/>
                      <a:pt x="399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39"/>
              <p:cNvSpPr/>
              <p:nvPr/>
            </p:nvSpPr>
            <p:spPr>
              <a:xfrm>
                <a:off x="3398193" y="4710811"/>
                <a:ext cx="243096" cy="243738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40" extrusionOk="0">
                    <a:moveTo>
                      <a:pt x="568" y="0"/>
                    </a:moveTo>
                    <a:lnTo>
                      <a:pt x="568" y="0"/>
                    </a:lnTo>
                    <a:cubicBezTo>
                      <a:pt x="882" y="0"/>
                      <a:pt x="1137" y="255"/>
                      <a:pt x="1137" y="568"/>
                    </a:cubicBezTo>
                    <a:lnTo>
                      <a:pt x="1137" y="1140"/>
                    </a:lnTo>
                    <a:lnTo>
                      <a:pt x="0" y="1140"/>
                    </a:lnTo>
                    <a:lnTo>
                      <a:pt x="0" y="568"/>
                    </a:lnTo>
                    <a:cubicBezTo>
                      <a:pt x="0" y="255"/>
                      <a:pt x="255" y="0"/>
                      <a:pt x="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39"/>
              <p:cNvSpPr/>
              <p:nvPr/>
            </p:nvSpPr>
            <p:spPr>
              <a:xfrm>
                <a:off x="3434540" y="4753999"/>
                <a:ext cx="170403" cy="17061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98" extrusionOk="0">
                    <a:moveTo>
                      <a:pt x="398" y="0"/>
                    </a:moveTo>
                    <a:lnTo>
                      <a:pt x="398" y="0"/>
                    </a:lnTo>
                    <a:cubicBezTo>
                      <a:pt x="617" y="0"/>
                      <a:pt x="797" y="180"/>
                      <a:pt x="797" y="399"/>
                    </a:cubicBezTo>
                    <a:lnTo>
                      <a:pt x="797" y="798"/>
                    </a:lnTo>
                    <a:lnTo>
                      <a:pt x="0" y="798"/>
                    </a:lnTo>
                    <a:lnTo>
                      <a:pt x="0" y="399"/>
                    </a:lnTo>
                    <a:cubicBezTo>
                      <a:pt x="0" y="180"/>
                      <a:pt x="180" y="0"/>
                      <a:pt x="398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39"/>
              <p:cNvSpPr/>
              <p:nvPr/>
            </p:nvSpPr>
            <p:spPr>
              <a:xfrm>
                <a:off x="4639539" y="4710811"/>
                <a:ext cx="243738" cy="243738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2" y="0"/>
                    </a:moveTo>
                    <a:lnTo>
                      <a:pt x="572" y="0"/>
                    </a:lnTo>
                    <a:cubicBezTo>
                      <a:pt x="885" y="0"/>
                      <a:pt x="1140" y="255"/>
                      <a:pt x="1140" y="568"/>
                    </a:cubicBezTo>
                    <a:lnTo>
                      <a:pt x="1140" y="1140"/>
                    </a:lnTo>
                    <a:lnTo>
                      <a:pt x="0" y="1140"/>
                    </a:lnTo>
                    <a:lnTo>
                      <a:pt x="0" y="568"/>
                    </a:lnTo>
                    <a:cubicBezTo>
                      <a:pt x="0" y="255"/>
                      <a:pt x="255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39"/>
              <p:cNvSpPr/>
              <p:nvPr/>
            </p:nvSpPr>
            <p:spPr>
              <a:xfrm>
                <a:off x="4676741" y="4753999"/>
                <a:ext cx="170189" cy="170616"/>
              </a:xfrm>
              <a:custGeom>
                <a:avLst/>
                <a:gdLst/>
                <a:ahLst/>
                <a:cxnLst/>
                <a:rect l="l" t="t" r="r" b="b"/>
                <a:pathLst>
                  <a:path w="796" h="798" extrusionOk="0">
                    <a:moveTo>
                      <a:pt x="398" y="0"/>
                    </a:moveTo>
                    <a:lnTo>
                      <a:pt x="398" y="0"/>
                    </a:lnTo>
                    <a:cubicBezTo>
                      <a:pt x="617" y="0"/>
                      <a:pt x="796" y="180"/>
                      <a:pt x="796" y="399"/>
                    </a:cubicBezTo>
                    <a:lnTo>
                      <a:pt x="796" y="798"/>
                    </a:lnTo>
                    <a:lnTo>
                      <a:pt x="0" y="798"/>
                    </a:lnTo>
                    <a:lnTo>
                      <a:pt x="0" y="399"/>
                    </a:lnTo>
                    <a:cubicBezTo>
                      <a:pt x="0" y="180"/>
                      <a:pt x="176" y="0"/>
                      <a:pt x="398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39"/>
              <p:cNvSpPr/>
              <p:nvPr/>
            </p:nvSpPr>
            <p:spPr>
              <a:xfrm>
                <a:off x="4247209" y="4710811"/>
                <a:ext cx="243738" cy="243738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2" y="0"/>
                    </a:moveTo>
                    <a:lnTo>
                      <a:pt x="572" y="0"/>
                    </a:lnTo>
                    <a:cubicBezTo>
                      <a:pt x="885" y="0"/>
                      <a:pt x="1140" y="255"/>
                      <a:pt x="1140" y="568"/>
                    </a:cubicBezTo>
                    <a:lnTo>
                      <a:pt x="1140" y="1140"/>
                    </a:lnTo>
                    <a:lnTo>
                      <a:pt x="0" y="1140"/>
                    </a:lnTo>
                    <a:lnTo>
                      <a:pt x="0" y="568"/>
                    </a:lnTo>
                    <a:cubicBezTo>
                      <a:pt x="0" y="255"/>
                      <a:pt x="255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39"/>
              <p:cNvSpPr/>
              <p:nvPr/>
            </p:nvSpPr>
            <p:spPr>
              <a:xfrm>
                <a:off x="4284197" y="4753999"/>
                <a:ext cx="170403" cy="17061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98" extrusionOk="0">
                    <a:moveTo>
                      <a:pt x="399" y="0"/>
                    </a:moveTo>
                    <a:lnTo>
                      <a:pt x="399" y="0"/>
                    </a:lnTo>
                    <a:cubicBezTo>
                      <a:pt x="617" y="0"/>
                      <a:pt x="797" y="180"/>
                      <a:pt x="797" y="399"/>
                    </a:cubicBezTo>
                    <a:lnTo>
                      <a:pt x="797" y="798"/>
                    </a:lnTo>
                    <a:lnTo>
                      <a:pt x="0" y="798"/>
                    </a:lnTo>
                    <a:lnTo>
                      <a:pt x="0" y="399"/>
                    </a:lnTo>
                    <a:cubicBezTo>
                      <a:pt x="0" y="180"/>
                      <a:pt x="177" y="0"/>
                      <a:pt x="399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39"/>
              <p:cNvSpPr/>
              <p:nvPr/>
            </p:nvSpPr>
            <p:spPr>
              <a:xfrm>
                <a:off x="3426200" y="3860074"/>
                <a:ext cx="1200073" cy="525198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2251" extrusionOk="0">
                    <a:moveTo>
                      <a:pt x="0" y="0"/>
                    </a:moveTo>
                    <a:lnTo>
                      <a:pt x="5613" y="0"/>
                    </a:lnTo>
                    <a:lnTo>
                      <a:pt x="5613" y="2251"/>
                    </a:lnTo>
                    <a:lnTo>
                      <a:pt x="0" y="22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39"/>
              <p:cNvSpPr/>
              <p:nvPr/>
            </p:nvSpPr>
            <p:spPr>
              <a:xfrm>
                <a:off x="3426201" y="3739285"/>
                <a:ext cx="1200087" cy="120800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565" extrusionOk="0">
                    <a:moveTo>
                      <a:pt x="0" y="565"/>
                    </a:moveTo>
                    <a:lnTo>
                      <a:pt x="5613" y="565"/>
                    </a:lnTo>
                    <a:lnTo>
                      <a:pt x="4996" y="0"/>
                    </a:lnTo>
                    <a:lnTo>
                      <a:pt x="392" y="0"/>
                    </a:lnTo>
                    <a:lnTo>
                      <a:pt x="0" y="5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39"/>
              <p:cNvSpPr/>
              <p:nvPr/>
            </p:nvSpPr>
            <p:spPr>
              <a:xfrm>
                <a:off x="4401575" y="4006113"/>
                <a:ext cx="177244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6" extrusionOk="0">
                    <a:moveTo>
                      <a:pt x="415" y="0"/>
                    </a:moveTo>
                    <a:lnTo>
                      <a:pt x="415" y="0"/>
                    </a:lnTo>
                    <a:cubicBezTo>
                      <a:pt x="643" y="0"/>
                      <a:pt x="829" y="183"/>
                      <a:pt x="829" y="411"/>
                    </a:cubicBezTo>
                    <a:lnTo>
                      <a:pt x="829" y="826"/>
                    </a:lnTo>
                    <a:lnTo>
                      <a:pt x="0" y="826"/>
                    </a:lnTo>
                    <a:lnTo>
                      <a:pt x="0" y="411"/>
                    </a:lnTo>
                    <a:cubicBezTo>
                      <a:pt x="0" y="183"/>
                      <a:pt x="18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39"/>
              <p:cNvSpPr/>
              <p:nvPr/>
            </p:nvSpPr>
            <p:spPr>
              <a:xfrm>
                <a:off x="4428087" y="4037542"/>
                <a:ext cx="124221" cy="123579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78" extrusionOk="0">
                    <a:moveTo>
                      <a:pt x="291" y="0"/>
                    </a:moveTo>
                    <a:lnTo>
                      <a:pt x="291" y="0"/>
                    </a:lnTo>
                    <a:cubicBezTo>
                      <a:pt x="451" y="0"/>
                      <a:pt x="581" y="130"/>
                      <a:pt x="581" y="287"/>
                    </a:cubicBezTo>
                    <a:lnTo>
                      <a:pt x="581" y="578"/>
                    </a:lnTo>
                    <a:lnTo>
                      <a:pt x="0" y="578"/>
                    </a:lnTo>
                    <a:lnTo>
                      <a:pt x="0" y="287"/>
                    </a:lnTo>
                    <a:cubicBezTo>
                      <a:pt x="0" y="130"/>
                      <a:pt x="131" y="0"/>
                      <a:pt x="291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39"/>
              <p:cNvSpPr/>
              <p:nvPr/>
            </p:nvSpPr>
            <p:spPr>
              <a:xfrm>
                <a:off x="4115933" y="4006113"/>
                <a:ext cx="177458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26" extrusionOk="0">
                    <a:moveTo>
                      <a:pt x="415" y="0"/>
                    </a:moveTo>
                    <a:lnTo>
                      <a:pt x="415" y="0"/>
                    </a:lnTo>
                    <a:cubicBezTo>
                      <a:pt x="644" y="0"/>
                      <a:pt x="830" y="183"/>
                      <a:pt x="830" y="411"/>
                    </a:cubicBezTo>
                    <a:lnTo>
                      <a:pt x="830" y="826"/>
                    </a:lnTo>
                    <a:lnTo>
                      <a:pt x="0" y="826"/>
                    </a:lnTo>
                    <a:lnTo>
                      <a:pt x="0" y="411"/>
                    </a:lnTo>
                    <a:cubicBezTo>
                      <a:pt x="0" y="183"/>
                      <a:pt x="18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39"/>
              <p:cNvSpPr/>
              <p:nvPr/>
            </p:nvSpPr>
            <p:spPr>
              <a:xfrm>
                <a:off x="4143300" y="4037542"/>
                <a:ext cx="123579" cy="12357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8" extrusionOk="0">
                    <a:moveTo>
                      <a:pt x="287" y="0"/>
                    </a:moveTo>
                    <a:lnTo>
                      <a:pt x="287" y="0"/>
                    </a:lnTo>
                    <a:cubicBezTo>
                      <a:pt x="447" y="0"/>
                      <a:pt x="578" y="130"/>
                      <a:pt x="578" y="287"/>
                    </a:cubicBezTo>
                    <a:lnTo>
                      <a:pt x="578" y="578"/>
                    </a:lnTo>
                    <a:lnTo>
                      <a:pt x="0" y="578"/>
                    </a:lnTo>
                    <a:lnTo>
                      <a:pt x="0" y="287"/>
                    </a:lnTo>
                    <a:cubicBezTo>
                      <a:pt x="0" y="130"/>
                      <a:pt x="127" y="0"/>
                      <a:pt x="287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39"/>
              <p:cNvSpPr/>
              <p:nvPr/>
            </p:nvSpPr>
            <p:spPr>
              <a:xfrm>
                <a:off x="3849320" y="4006113"/>
                <a:ext cx="177244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6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43" y="0"/>
                      <a:pt x="829" y="183"/>
                      <a:pt x="829" y="411"/>
                    </a:cubicBezTo>
                    <a:lnTo>
                      <a:pt x="829" y="826"/>
                    </a:lnTo>
                    <a:lnTo>
                      <a:pt x="0" y="826"/>
                    </a:lnTo>
                    <a:lnTo>
                      <a:pt x="0" y="411"/>
                    </a:lnTo>
                    <a:cubicBezTo>
                      <a:pt x="0" y="183"/>
                      <a:pt x="186" y="0"/>
                      <a:pt x="4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39"/>
              <p:cNvSpPr/>
              <p:nvPr/>
            </p:nvSpPr>
            <p:spPr>
              <a:xfrm>
                <a:off x="3875831" y="4037542"/>
                <a:ext cx="124221" cy="123579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78" extrusionOk="0">
                    <a:moveTo>
                      <a:pt x="290" y="0"/>
                    </a:moveTo>
                    <a:lnTo>
                      <a:pt x="290" y="0"/>
                    </a:lnTo>
                    <a:cubicBezTo>
                      <a:pt x="450" y="0"/>
                      <a:pt x="581" y="130"/>
                      <a:pt x="581" y="287"/>
                    </a:cubicBezTo>
                    <a:lnTo>
                      <a:pt x="581" y="578"/>
                    </a:lnTo>
                    <a:lnTo>
                      <a:pt x="0" y="578"/>
                    </a:lnTo>
                    <a:lnTo>
                      <a:pt x="0" y="287"/>
                    </a:lnTo>
                    <a:cubicBezTo>
                      <a:pt x="0" y="130"/>
                      <a:pt x="130" y="0"/>
                      <a:pt x="290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39"/>
              <p:cNvSpPr/>
              <p:nvPr/>
            </p:nvSpPr>
            <p:spPr>
              <a:xfrm>
                <a:off x="3563677" y="4006113"/>
                <a:ext cx="177458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26" extrusionOk="0">
                    <a:moveTo>
                      <a:pt x="415" y="0"/>
                    </a:moveTo>
                    <a:lnTo>
                      <a:pt x="415" y="0"/>
                    </a:lnTo>
                    <a:cubicBezTo>
                      <a:pt x="643" y="0"/>
                      <a:pt x="830" y="183"/>
                      <a:pt x="830" y="411"/>
                    </a:cubicBezTo>
                    <a:lnTo>
                      <a:pt x="830" y="826"/>
                    </a:lnTo>
                    <a:lnTo>
                      <a:pt x="0" y="826"/>
                    </a:lnTo>
                    <a:lnTo>
                      <a:pt x="0" y="411"/>
                    </a:lnTo>
                    <a:cubicBezTo>
                      <a:pt x="0" y="183"/>
                      <a:pt x="18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39"/>
              <p:cNvSpPr/>
              <p:nvPr/>
            </p:nvSpPr>
            <p:spPr>
              <a:xfrm>
                <a:off x="3590830" y="4037542"/>
                <a:ext cx="123579" cy="123579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8" extrusionOk="0">
                    <a:moveTo>
                      <a:pt x="288" y="0"/>
                    </a:moveTo>
                    <a:lnTo>
                      <a:pt x="288" y="0"/>
                    </a:lnTo>
                    <a:cubicBezTo>
                      <a:pt x="448" y="0"/>
                      <a:pt x="578" y="130"/>
                      <a:pt x="578" y="287"/>
                    </a:cubicBezTo>
                    <a:lnTo>
                      <a:pt x="578" y="578"/>
                    </a:lnTo>
                    <a:lnTo>
                      <a:pt x="0" y="578"/>
                    </a:lnTo>
                    <a:lnTo>
                      <a:pt x="0" y="287"/>
                    </a:lnTo>
                    <a:cubicBezTo>
                      <a:pt x="0" y="130"/>
                      <a:pt x="128" y="0"/>
                      <a:pt x="288" y="0"/>
                    </a:cubicBezTo>
                    <a:close/>
                  </a:path>
                </a:pathLst>
              </a:custGeom>
              <a:solidFill>
                <a:srgbClr val="260B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39"/>
              <p:cNvSpPr/>
              <p:nvPr/>
            </p:nvSpPr>
            <p:spPr>
              <a:xfrm>
                <a:off x="4003472" y="4832679"/>
                <a:ext cx="240958" cy="33567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570" extrusionOk="0">
                    <a:moveTo>
                      <a:pt x="477" y="73"/>
                    </a:moveTo>
                    <a:lnTo>
                      <a:pt x="0" y="1570"/>
                    </a:lnTo>
                    <a:lnTo>
                      <a:pt x="1127" y="1570"/>
                    </a:lnTo>
                    <a:lnTo>
                      <a:pt x="676" y="73"/>
                    </a:lnTo>
                    <a:cubicBezTo>
                      <a:pt x="647" y="-25"/>
                      <a:pt x="507" y="-25"/>
                      <a:pt x="477" y="73"/>
                    </a:cubicBezTo>
                    <a:close/>
                  </a:path>
                </a:pathLst>
              </a:custGeom>
              <a:solidFill>
                <a:srgbClr val="608C5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39"/>
              <p:cNvSpPr/>
              <p:nvPr/>
            </p:nvSpPr>
            <p:spPr>
              <a:xfrm>
                <a:off x="3298347" y="4344137"/>
                <a:ext cx="1650575" cy="16548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774" extrusionOk="0">
                    <a:moveTo>
                      <a:pt x="0" y="774"/>
                    </a:moveTo>
                    <a:lnTo>
                      <a:pt x="7720" y="774"/>
                    </a:lnTo>
                    <a:lnTo>
                      <a:pt x="6871" y="0"/>
                    </a:lnTo>
                    <a:lnTo>
                      <a:pt x="542" y="0"/>
                    </a:lnTo>
                    <a:lnTo>
                      <a:pt x="0" y="7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1" name="Google Shape;4141;p39"/>
            <p:cNvSpPr/>
            <p:nvPr/>
          </p:nvSpPr>
          <p:spPr>
            <a:xfrm flipH="1">
              <a:off x="1031227" y="3265930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39"/>
            <p:cNvSpPr/>
            <p:nvPr/>
          </p:nvSpPr>
          <p:spPr>
            <a:xfrm flipH="1">
              <a:off x="1113756" y="3356797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39"/>
            <p:cNvSpPr/>
            <p:nvPr/>
          </p:nvSpPr>
          <p:spPr>
            <a:xfrm flipH="1">
              <a:off x="1143689" y="3392288"/>
              <a:ext cx="139615" cy="139828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39"/>
            <p:cNvSpPr/>
            <p:nvPr/>
          </p:nvSpPr>
          <p:spPr>
            <a:xfrm flipH="1">
              <a:off x="1031226" y="3137434"/>
              <a:ext cx="543279" cy="128497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39"/>
            <p:cNvSpPr/>
            <p:nvPr/>
          </p:nvSpPr>
          <p:spPr>
            <a:xfrm flipH="1">
              <a:off x="1396404" y="3265930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39"/>
            <p:cNvSpPr/>
            <p:nvPr/>
          </p:nvSpPr>
          <p:spPr>
            <a:xfrm flipH="1">
              <a:off x="1478933" y="3356797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39"/>
            <p:cNvSpPr/>
            <p:nvPr/>
          </p:nvSpPr>
          <p:spPr>
            <a:xfrm flipH="1">
              <a:off x="1508866" y="3392288"/>
              <a:ext cx="139615" cy="139828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39"/>
            <p:cNvSpPr/>
            <p:nvPr/>
          </p:nvSpPr>
          <p:spPr>
            <a:xfrm flipH="1">
              <a:off x="1396404" y="3137434"/>
              <a:ext cx="364538" cy="128497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39"/>
            <p:cNvSpPr/>
            <p:nvPr/>
          </p:nvSpPr>
          <p:spPr>
            <a:xfrm flipH="1">
              <a:off x="301728" y="3446808"/>
              <a:ext cx="364324" cy="1026050"/>
            </a:xfrm>
            <a:custGeom>
              <a:avLst/>
              <a:gdLst/>
              <a:ahLst/>
              <a:cxnLst/>
              <a:rect l="l" t="t" r="r" b="b"/>
              <a:pathLst>
                <a:path w="1704" h="4799" extrusionOk="0">
                  <a:moveTo>
                    <a:pt x="1704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4" y="4799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39"/>
            <p:cNvSpPr/>
            <p:nvPr/>
          </p:nvSpPr>
          <p:spPr>
            <a:xfrm flipH="1">
              <a:off x="384043" y="3537675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39"/>
            <p:cNvSpPr/>
            <p:nvPr/>
          </p:nvSpPr>
          <p:spPr>
            <a:xfrm flipH="1">
              <a:off x="413976" y="3573380"/>
              <a:ext cx="139828" cy="13961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39"/>
            <p:cNvSpPr/>
            <p:nvPr/>
          </p:nvSpPr>
          <p:spPr>
            <a:xfrm flipH="1">
              <a:off x="666050" y="3446808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1BA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39"/>
            <p:cNvSpPr/>
            <p:nvPr/>
          </p:nvSpPr>
          <p:spPr>
            <a:xfrm flipH="1">
              <a:off x="749220" y="3537675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39"/>
            <p:cNvSpPr/>
            <p:nvPr/>
          </p:nvSpPr>
          <p:spPr>
            <a:xfrm flipH="1">
              <a:off x="779153" y="3573380"/>
              <a:ext cx="139828" cy="13961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39"/>
            <p:cNvSpPr/>
            <p:nvPr/>
          </p:nvSpPr>
          <p:spPr>
            <a:xfrm rot="10800000">
              <a:off x="666905" y="3446808"/>
              <a:ext cx="364324" cy="0"/>
            </a:xfrm>
            <a:custGeom>
              <a:avLst/>
              <a:gdLst/>
              <a:ahLst/>
              <a:cxnLst/>
              <a:rect l="l" t="t" r="r" b="b"/>
              <a:pathLst>
                <a:path w="1704" h="120000" extrusionOk="0">
                  <a:moveTo>
                    <a:pt x="1704" y="0"/>
                  </a:moveTo>
                  <a:lnTo>
                    <a:pt x="0" y="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EBE6E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39"/>
            <p:cNvSpPr/>
            <p:nvPr/>
          </p:nvSpPr>
          <p:spPr>
            <a:xfrm flipH="1">
              <a:off x="1760940" y="3265930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39"/>
            <p:cNvSpPr/>
            <p:nvPr/>
          </p:nvSpPr>
          <p:spPr>
            <a:xfrm flipH="1">
              <a:off x="1844110" y="3356797"/>
              <a:ext cx="198839" cy="199694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39"/>
            <p:cNvSpPr/>
            <p:nvPr/>
          </p:nvSpPr>
          <p:spPr>
            <a:xfrm flipH="1">
              <a:off x="1874043" y="3392288"/>
              <a:ext cx="138973" cy="139828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39"/>
            <p:cNvSpPr/>
            <p:nvPr/>
          </p:nvSpPr>
          <p:spPr>
            <a:xfrm flipH="1">
              <a:off x="1760939" y="3137434"/>
              <a:ext cx="543920" cy="128497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39"/>
            <p:cNvSpPr/>
            <p:nvPr/>
          </p:nvSpPr>
          <p:spPr>
            <a:xfrm flipH="1">
              <a:off x="2126117" y="3265930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39"/>
            <p:cNvSpPr/>
            <p:nvPr/>
          </p:nvSpPr>
          <p:spPr>
            <a:xfrm flipH="1">
              <a:off x="2209288" y="3356797"/>
              <a:ext cx="198839" cy="199694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39"/>
            <p:cNvSpPr/>
            <p:nvPr/>
          </p:nvSpPr>
          <p:spPr>
            <a:xfrm flipH="1">
              <a:off x="2239220" y="3392288"/>
              <a:ext cx="138973" cy="139828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39"/>
            <p:cNvSpPr/>
            <p:nvPr/>
          </p:nvSpPr>
          <p:spPr>
            <a:xfrm flipH="1">
              <a:off x="2126117" y="3137434"/>
              <a:ext cx="365179" cy="128497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39"/>
            <p:cNvSpPr/>
            <p:nvPr/>
          </p:nvSpPr>
          <p:spPr>
            <a:xfrm flipH="1">
              <a:off x="1236479" y="3778632"/>
              <a:ext cx="365179" cy="1026692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39"/>
            <p:cNvSpPr/>
            <p:nvPr/>
          </p:nvSpPr>
          <p:spPr>
            <a:xfrm flipH="1">
              <a:off x="1319649" y="3870140"/>
              <a:ext cx="199694" cy="199052"/>
            </a:xfrm>
            <a:custGeom>
              <a:avLst/>
              <a:gdLst/>
              <a:ahLst/>
              <a:cxnLst/>
              <a:rect l="l" t="t" r="r" b="b"/>
              <a:pathLst>
                <a:path w="934" h="931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4" y="931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39"/>
            <p:cNvSpPr/>
            <p:nvPr/>
          </p:nvSpPr>
          <p:spPr>
            <a:xfrm flipH="1">
              <a:off x="1349582" y="3905846"/>
              <a:ext cx="138973" cy="138973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39"/>
            <p:cNvSpPr/>
            <p:nvPr/>
          </p:nvSpPr>
          <p:spPr>
            <a:xfrm flipH="1">
              <a:off x="1236478" y="3650136"/>
              <a:ext cx="543920" cy="128497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39"/>
            <p:cNvSpPr/>
            <p:nvPr/>
          </p:nvSpPr>
          <p:spPr>
            <a:xfrm flipH="1">
              <a:off x="1601656" y="3778632"/>
              <a:ext cx="365179" cy="1026692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9"/>
            <p:cNvSpPr/>
            <p:nvPr/>
          </p:nvSpPr>
          <p:spPr>
            <a:xfrm flipH="1">
              <a:off x="1684826" y="3870140"/>
              <a:ext cx="199052" cy="199052"/>
            </a:xfrm>
            <a:custGeom>
              <a:avLst/>
              <a:gdLst/>
              <a:ahLst/>
              <a:cxnLst/>
              <a:rect l="l" t="t" r="r" b="b"/>
              <a:pathLst>
                <a:path w="931" h="931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1" y="931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39"/>
            <p:cNvSpPr/>
            <p:nvPr/>
          </p:nvSpPr>
          <p:spPr>
            <a:xfrm flipH="1">
              <a:off x="1714759" y="3905846"/>
              <a:ext cx="138973" cy="138973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39"/>
            <p:cNvSpPr/>
            <p:nvPr/>
          </p:nvSpPr>
          <p:spPr>
            <a:xfrm flipH="1">
              <a:off x="1601656" y="3650136"/>
              <a:ext cx="365179" cy="128497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39"/>
            <p:cNvSpPr/>
            <p:nvPr/>
          </p:nvSpPr>
          <p:spPr>
            <a:xfrm flipH="1">
              <a:off x="1917231" y="3937275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B7D8B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39"/>
            <p:cNvSpPr/>
            <p:nvPr/>
          </p:nvSpPr>
          <p:spPr>
            <a:xfrm flipH="1">
              <a:off x="1999760" y="4027928"/>
              <a:ext cx="199694" cy="199908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9"/>
            <p:cNvSpPr/>
            <p:nvPr/>
          </p:nvSpPr>
          <p:spPr>
            <a:xfrm flipH="1">
              <a:off x="2029693" y="4063633"/>
              <a:ext cx="139615" cy="13961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9"/>
            <p:cNvSpPr/>
            <p:nvPr/>
          </p:nvSpPr>
          <p:spPr>
            <a:xfrm flipH="1">
              <a:off x="1917230" y="3808565"/>
              <a:ext cx="543279" cy="128711"/>
            </a:xfrm>
            <a:custGeom>
              <a:avLst/>
              <a:gdLst/>
              <a:ahLst/>
              <a:cxnLst/>
              <a:rect l="l" t="t" r="r" b="b"/>
              <a:pathLst>
                <a:path w="2541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9"/>
            <p:cNvSpPr/>
            <p:nvPr/>
          </p:nvSpPr>
          <p:spPr>
            <a:xfrm flipH="1">
              <a:off x="2281766" y="3937275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39"/>
            <p:cNvSpPr/>
            <p:nvPr/>
          </p:nvSpPr>
          <p:spPr>
            <a:xfrm flipH="1">
              <a:off x="2364937" y="4027928"/>
              <a:ext cx="198839" cy="199908"/>
            </a:xfrm>
            <a:custGeom>
              <a:avLst/>
              <a:gdLst/>
              <a:ahLst/>
              <a:cxnLst/>
              <a:rect l="l" t="t" r="r" b="b"/>
              <a:pathLst>
                <a:path w="930" h="935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5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0" y="935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39"/>
            <p:cNvSpPr/>
            <p:nvPr/>
          </p:nvSpPr>
          <p:spPr>
            <a:xfrm flipH="1">
              <a:off x="2394870" y="4063633"/>
              <a:ext cx="138973" cy="13961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39"/>
            <p:cNvSpPr/>
            <p:nvPr/>
          </p:nvSpPr>
          <p:spPr>
            <a:xfrm flipH="1">
              <a:off x="2281766" y="3808565"/>
              <a:ext cx="365179" cy="128711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39"/>
            <p:cNvSpPr/>
            <p:nvPr/>
          </p:nvSpPr>
          <p:spPr>
            <a:xfrm flipH="1">
              <a:off x="2646943" y="3411841"/>
              <a:ext cx="670920" cy="1365573"/>
            </a:xfrm>
            <a:custGeom>
              <a:avLst/>
              <a:gdLst/>
              <a:ahLst/>
              <a:cxnLst/>
              <a:rect l="l" t="t" r="r" b="b"/>
              <a:pathLst>
                <a:path w="3138" h="6387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702" y="0"/>
                    <a:pt x="0" y="703"/>
                    <a:pt x="0" y="1572"/>
                  </a:cubicBezTo>
                  <a:lnTo>
                    <a:pt x="0" y="6387"/>
                  </a:lnTo>
                  <a:lnTo>
                    <a:pt x="3138" y="6387"/>
                  </a:lnTo>
                  <a:lnTo>
                    <a:pt x="3138" y="1572"/>
                  </a:lnTo>
                  <a:cubicBezTo>
                    <a:pt x="3138" y="703"/>
                    <a:pt x="2436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39"/>
            <p:cNvSpPr/>
            <p:nvPr/>
          </p:nvSpPr>
          <p:spPr>
            <a:xfrm flipH="1">
              <a:off x="2636584" y="3407575"/>
              <a:ext cx="691647" cy="342302"/>
            </a:xfrm>
            <a:custGeom>
              <a:avLst/>
              <a:gdLst/>
              <a:ahLst/>
              <a:cxnLst/>
              <a:rect l="l" t="t" r="r" b="b"/>
              <a:pathLst>
                <a:path w="3138" h="1523" extrusionOk="0">
                  <a:moveTo>
                    <a:pt x="0" y="1523"/>
                  </a:moveTo>
                  <a:lnTo>
                    <a:pt x="3138" y="1523"/>
                  </a:lnTo>
                  <a:cubicBezTo>
                    <a:pt x="3112" y="677"/>
                    <a:pt x="2420" y="0"/>
                    <a:pt x="1568" y="0"/>
                  </a:cubicBezTo>
                  <a:lnTo>
                    <a:pt x="1568" y="0"/>
                  </a:lnTo>
                  <a:cubicBezTo>
                    <a:pt x="718" y="0"/>
                    <a:pt x="26" y="677"/>
                    <a:pt x="0" y="15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39"/>
            <p:cNvSpPr/>
            <p:nvPr/>
          </p:nvSpPr>
          <p:spPr>
            <a:xfrm flipH="1">
              <a:off x="2806870" y="3850567"/>
              <a:ext cx="341233" cy="342302"/>
            </a:xfrm>
            <a:custGeom>
              <a:avLst/>
              <a:gdLst/>
              <a:ahLst/>
              <a:cxnLst/>
              <a:rect l="l" t="t" r="r" b="b"/>
              <a:pathLst>
                <a:path w="1596" h="1601" extrusionOk="0">
                  <a:moveTo>
                    <a:pt x="0" y="800"/>
                  </a:moveTo>
                  <a:cubicBezTo>
                    <a:pt x="0" y="1241"/>
                    <a:pt x="356" y="1601"/>
                    <a:pt x="796" y="1601"/>
                  </a:cubicBezTo>
                  <a:cubicBezTo>
                    <a:pt x="1237" y="1601"/>
                    <a:pt x="1596" y="1241"/>
                    <a:pt x="1596" y="800"/>
                  </a:cubicBezTo>
                  <a:cubicBezTo>
                    <a:pt x="1596" y="359"/>
                    <a:pt x="1237" y="0"/>
                    <a:pt x="796" y="0"/>
                  </a:cubicBezTo>
                  <a:cubicBezTo>
                    <a:pt x="356" y="0"/>
                    <a:pt x="0" y="359"/>
                    <a:pt x="0" y="80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39"/>
            <p:cNvSpPr/>
            <p:nvPr/>
          </p:nvSpPr>
          <p:spPr>
            <a:xfrm flipH="1">
              <a:off x="2820768" y="3266027"/>
              <a:ext cx="295265" cy="296120"/>
            </a:xfrm>
            <a:custGeom>
              <a:avLst/>
              <a:gdLst/>
              <a:ahLst/>
              <a:cxnLst/>
              <a:rect l="l" t="t" r="r" b="b"/>
              <a:pathLst>
                <a:path w="1381" h="1385" extrusionOk="0">
                  <a:moveTo>
                    <a:pt x="0" y="692"/>
                  </a:moveTo>
                  <a:cubicBezTo>
                    <a:pt x="0" y="1074"/>
                    <a:pt x="310" y="1385"/>
                    <a:pt x="692" y="1385"/>
                  </a:cubicBezTo>
                  <a:cubicBezTo>
                    <a:pt x="1074" y="1385"/>
                    <a:pt x="1381" y="1074"/>
                    <a:pt x="1381" y="692"/>
                  </a:cubicBezTo>
                  <a:cubicBezTo>
                    <a:pt x="1381" y="310"/>
                    <a:pt x="1074" y="0"/>
                    <a:pt x="692" y="0"/>
                  </a:cubicBezTo>
                  <a:cubicBezTo>
                    <a:pt x="310" y="0"/>
                    <a:pt x="0" y="310"/>
                    <a:pt x="0" y="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9"/>
            <p:cNvSpPr/>
            <p:nvPr/>
          </p:nvSpPr>
          <p:spPr>
            <a:xfrm flipH="1">
              <a:off x="2913559" y="3204451"/>
              <a:ext cx="109041" cy="109041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0" y="255"/>
                  </a:moveTo>
                  <a:cubicBezTo>
                    <a:pt x="0" y="395"/>
                    <a:pt x="115" y="510"/>
                    <a:pt x="255" y="510"/>
                  </a:cubicBezTo>
                  <a:cubicBezTo>
                    <a:pt x="396" y="510"/>
                    <a:pt x="510" y="395"/>
                    <a:pt x="510" y="255"/>
                  </a:cubicBezTo>
                  <a:cubicBezTo>
                    <a:pt x="510" y="114"/>
                    <a:pt x="396" y="0"/>
                    <a:pt x="255" y="0"/>
                  </a:cubicBezTo>
                  <a:cubicBezTo>
                    <a:pt x="115" y="0"/>
                    <a:pt x="0" y="114"/>
                    <a:pt x="0" y="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9"/>
            <p:cNvSpPr/>
            <p:nvPr/>
          </p:nvSpPr>
          <p:spPr>
            <a:xfrm flipH="1">
              <a:off x="1670922" y="4506421"/>
              <a:ext cx="1651216" cy="662154"/>
            </a:xfrm>
            <a:custGeom>
              <a:avLst/>
              <a:gdLst/>
              <a:ahLst/>
              <a:cxnLst/>
              <a:rect l="l" t="t" r="r" b="b"/>
              <a:pathLst>
                <a:path w="7723" h="3097" extrusionOk="0">
                  <a:moveTo>
                    <a:pt x="0" y="0"/>
                  </a:moveTo>
                  <a:lnTo>
                    <a:pt x="7723" y="0"/>
                  </a:lnTo>
                  <a:lnTo>
                    <a:pt x="772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9"/>
            <p:cNvSpPr/>
            <p:nvPr/>
          </p:nvSpPr>
          <p:spPr>
            <a:xfrm flipH="1">
              <a:off x="2496210" y="4506421"/>
              <a:ext cx="825929" cy="662154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39"/>
            <p:cNvSpPr/>
            <p:nvPr/>
          </p:nvSpPr>
          <p:spPr>
            <a:xfrm flipH="1">
              <a:off x="1670922" y="4340937"/>
              <a:ext cx="1651216" cy="165485"/>
            </a:xfrm>
            <a:custGeom>
              <a:avLst/>
              <a:gdLst/>
              <a:ahLst/>
              <a:cxnLst/>
              <a:rect l="l" t="t" r="r" b="b"/>
              <a:pathLst>
                <a:path w="7723" h="774" extrusionOk="0">
                  <a:moveTo>
                    <a:pt x="0" y="774"/>
                  </a:moveTo>
                  <a:lnTo>
                    <a:pt x="7723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39"/>
            <p:cNvSpPr/>
            <p:nvPr/>
          </p:nvSpPr>
          <p:spPr>
            <a:xfrm flipH="1">
              <a:off x="2586224" y="4707611"/>
              <a:ext cx="243738" cy="243738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9"/>
            <p:cNvSpPr/>
            <p:nvPr/>
          </p:nvSpPr>
          <p:spPr>
            <a:xfrm flipH="1">
              <a:off x="2623212" y="47507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9"/>
            <p:cNvSpPr/>
            <p:nvPr/>
          </p:nvSpPr>
          <p:spPr>
            <a:xfrm flipH="1">
              <a:off x="2979409" y="4707611"/>
              <a:ext cx="242882" cy="243738"/>
            </a:xfrm>
            <a:custGeom>
              <a:avLst/>
              <a:gdLst/>
              <a:ahLst/>
              <a:cxnLst/>
              <a:rect l="l" t="t" r="r" b="b"/>
              <a:pathLst>
                <a:path w="1136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6" y="255"/>
                    <a:pt x="1136" y="568"/>
                  </a:cubicBezTo>
                  <a:lnTo>
                    <a:pt x="1136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9"/>
            <p:cNvSpPr/>
            <p:nvPr/>
          </p:nvSpPr>
          <p:spPr>
            <a:xfrm flipH="1">
              <a:off x="3015543" y="47507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9" y="0"/>
                    <a:pt x="39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39"/>
            <p:cNvSpPr/>
            <p:nvPr/>
          </p:nvSpPr>
          <p:spPr>
            <a:xfrm flipH="1">
              <a:off x="1966834" y="4758496"/>
              <a:ext cx="245234" cy="408581"/>
            </a:xfrm>
            <a:custGeom>
              <a:avLst/>
              <a:gdLst/>
              <a:ahLst/>
              <a:cxnLst/>
              <a:rect l="l" t="t" r="r" b="b"/>
              <a:pathLst>
                <a:path w="1147" h="1911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92" y="0"/>
                    <a:pt x="1147" y="258"/>
                    <a:pt x="1147" y="575"/>
                  </a:cubicBezTo>
                  <a:lnTo>
                    <a:pt x="1147" y="1911"/>
                  </a:lnTo>
                  <a:lnTo>
                    <a:pt x="0" y="1911"/>
                  </a:lnTo>
                  <a:lnTo>
                    <a:pt x="0" y="575"/>
                  </a:lnTo>
                  <a:cubicBezTo>
                    <a:pt x="0" y="258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39"/>
            <p:cNvSpPr/>
            <p:nvPr/>
          </p:nvSpPr>
          <p:spPr>
            <a:xfrm flipH="1">
              <a:off x="1999118" y="4808954"/>
              <a:ext cx="180665" cy="358123"/>
            </a:xfrm>
            <a:custGeom>
              <a:avLst/>
              <a:gdLst/>
              <a:ahLst/>
              <a:cxnLst/>
              <a:rect l="l" t="t" r="r" b="b"/>
              <a:pathLst>
                <a:path w="845" h="1675" extrusionOk="0">
                  <a:moveTo>
                    <a:pt x="421" y="0"/>
                  </a:moveTo>
                  <a:lnTo>
                    <a:pt x="421" y="0"/>
                  </a:lnTo>
                  <a:cubicBezTo>
                    <a:pt x="656" y="0"/>
                    <a:pt x="845" y="189"/>
                    <a:pt x="845" y="421"/>
                  </a:cubicBezTo>
                  <a:lnTo>
                    <a:pt x="845" y="1675"/>
                  </a:lnTo>
                  <a:lnTo>
                    <a:pt x="0" y="1675"/>
                  </a:lnTo>
                  <a:lnTo>
                    <a:pt x="0" y="421"/>
                  </a:lnTo>
                  <a:cubicBezTo>
                    <a:pt x="0" y="189"/>
                    <a:pt x="189" y="0"/>
                    <a:pt x="421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39"/>
            <p:cNvSpPr/>
            <p:nvPr/>
          </p:nvSpPr>
          <p:spPr>
            <a:xfrm flipH="1">
              <a:off x="-21543" y="3891093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39"/>
            <p:cNvSpPr/>
            <p:nvPr/>
          </p:nvSpPr>
          <p:spPr>
            <a:xfrm flipH="1">
              <a:off x="8390" y="3926798"/>
              <a:ext cx="139615" cy="13961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39"/>
            <p:cNvSpPr/>
            <p:nvPr/>
          </p:nvSpPr>
          <p:spPr>
            <a:xfrm flipH="1">
              <a:off x="-104073" y="3671730"/>
              <a:ext cx="543279" cy="128497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39"/>
            <p:cNvSpPr/>
            <p:nvPr/>
          </p:nvSpPr>
          <p:spPr>
            <a:xfrm flipH="1">
              <a:off x="261105" y="3800226"/>
              <a:ext cx="364538" cy="102605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39"/>
            <p:cNvSpPr/>
            <p:nvPr/>
          </p:nvSpPr>
          <p:spPr>
            <a:xfrm flipH="1">
              <a:off x="343634" y="3891093"/>
              <a:ext cx="199694" cy="199694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39"/>
            <p:cNvSpPr/>
            <p:nvPr/>
          </p:nvSpPr>
          <p:spPr>
            <a:xfrm flipH="1">
              <a:off x="373567" y="3926798"/>
              <a:ext cx="139615" cy="13961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39"/>
            <p:cNvSpPr/>
            <p:nvPr/>
          </p:nvSpPr>
          <p:spPr>
            <a:xfrm flipH="1">
              <a:off x="261105" y="3671730"/>
              <a:ext cx="364538" cy="128497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39"/>
            <p:cNvSpPr/>
            <p:nvPr/>
          </p:nvSpPr>
          <p:spPr>
            <a:xfrm flipH="1">
              <a:off x="524731" y="3937275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1BA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39"/>
            <p:cNvSpPr/>
            <p:nvPr/>
          </p:nvSpPr>
          <p:spPr>
            <a:xfrm flipH="1">
              <a:off x="607901" y="4027928"/>
              <a:ext cx="199694" cy="199908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39"/>
            <p:cNvSpPr/>
            <p:nvPr/>
          </p:nvSpPr>
          <p:spPr>
            <a:xfrm flipH="1">
              <a:off x="637834" y="4063633"/>
              <a:ext cx="138973" cy="13961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39"/>
            <p:cNvSpPr/>
            <p:nvPr/>
          </p:nvSpPr>
          <p:spPr>
            <a:xfrm flipH="1">
              <a:off x="524730" y="3808565"/>
              <a:ext cx="543920" cy="128711"/>
            </a:xfrm>
            <a:custGeom>
              <a:avLst/>
              <a:gdLst/>
              <a:ahLst/>
              <a:cxnLst/>
              <a:rect l="l" t="t" r="r" b="b"/>
              <a:pathLst>
                <a:path w="2544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39"/>
            <p:cNvSpPr/>
            <p:nvPr/>
          </p:nvSpPr>
          <p:spPr>
            <a:xfrm flipH="1">
              <a:off x="889908" y="3937275"/>
              <a:ext cx="365179" cy="102605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39"/>
            <p:cNvSpPr/>
            <p:nvPr/>
          </p:nvSpPr>
          <p:spPr>
            <a:xfrm flipH="1">
              <a:off x="973079" y="4027928"/>
              <a:ext cx="199052" cy="199908"/>
            </a:xfrm>
            <a:custGeom>
              <a:avLst/>
              <a:gdLst/>
              <a:ahLst/>
              <a:cxnLst/>
              <a:rect l="l" t="t" r="r" b="b"/>
              <a:pathLst>
                <a:path w="931" h="935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1" y="935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39"/>
            <p:cNvSpPr/>
            <p:nvPr/>
          </p:nvSpPr>
          <p:spPr>
            <a:xfrm flipH="1">
              <a:off x="1003011" y="4063633"/>
              <a:ext cx="138973" cy="13961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39"/>
            <p:cNvSpPr/>
            <p:nvPr/>
          </p:nvSpPr>
          <p:spPr>
            <a:xfrm flipH="1">
              <a:off x="889908" y="3808565"/>
              <a:ext cx="365179" cy="128711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39"/>
            <p:cNvSpPr/>
            <p:nvPr/>
          </p:nvSpPr>
          <p:spPr>
            <a:xfrm flipH="1">
              <a:off x="23776" y="4506421"/>
              <a:ext cx="1650575" cy="662154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39"/>
            <p:cNvSpPr/>
            <p:nvPr/>
          </p:nvSpPr>
          <p:spPr>
            <a:xfrm flipH="1">
              <a:off x="848422" y="4506421"/>
              <a:ext cx="825929" cy="662154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39"/>
            <p:cNvSpPr/>
            <p:nvPr/>
          </p:nvSpPr>
          <p:spPr>
            <a:xfrm flipH="1">
              <a:off x="23776" y="4340937"/>
              <a:ext cx="1650575" cy="165485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9"/>
            <p:cNvSpPr/>
            <p:nvPr/>
          </p:nvSpPr>
          <p:spPr>
            <a:xfrm flipH="1">
              <a:off x="939078" y="4707611"/>
              <a:ext cx="243096" cy="243738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9"/>
            <p:cNvSpPr/>
            <p:nvPr/>
          </p:nvSpPr>
          <p:spPr>
            <a:xfrm flipH="1">
              <a:off x="975425" y="47507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9"/>
            <p:cNvSpPr/>
            <p:nvPr/>
          </p:nvSpPr>
          <p:spPr>
            <a:xfrm flipH="1">
              <a:off x="1331622" y="4707611"/>
              <a:ext cx="243524" cy="243738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571" y="0"/>
                  </a:moveTo>
                  <a:lnTo>
                    <a:pt x="571" y="0"/>
                  </a:lnTo>
                  <a:cubicBezTo>
                    <a:pt x="885" y="0"/>
                    <a:pt x="1139" y="255"/>
                    <a:pt x="1139" y="568"/>
                  </a:cubicBezTo>
                  <a:lnTo>
                    <a:pt x="1139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8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9"/>
            <p:cNvSpPr/>
            <p:nvPr/>
          </p:nvSpPr>
          <p:spPr>
            <a:xfrm flipH="1">
              <a:off x="1367755" y="4750799"/>
              <a:ext cx="170403" cy="170616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9" y="0"/>
                    <a:pt x="398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9"/>
            <p:cNvSpPr/>
            <p:nvPr/>
          </p:nvSpPr>
          <p:spPr>
            <a:xfrm flipH="1">
              <a:off x="319046" y="4758496"/>
              <a:ext cx="245876" cy="408581"/>
            </a:xfrm>
            <a:custGeom>
              <a:avLst/>
              <a:gdLst/>
              <a:ahLst/>
              <a:cxnLst/>
              <a:rect l="l" t="t" r="r" b="b"/>
              <a:pathLst>
                <a:path w="1150" h="1911" extrusionOk="0">
                  <a:moveTo>
                    <a:pt x="575" y="0"/>
                  </a:moveTo>
                  <a:lnTo>
                    <a:pt x="575" y="0"/>
                  </a:lnTo>
                  <a:cubicBezTo>
                    <a:pt x="892" y="0"/>
                    <a:pt x="1150" y="258"/>
                    <a:pt x="1150" y="575"/>
                  </a:cubicBezTo>
                  <a:lnTo>
                    <a:pt x="1150" y="1911"/>
                  </a:lnTo>
                  <a:lnTo>
                    <a:pt x="0" y="1911"/>
                  </a:lnTo>
                  <a:lnTo>
                    <a:pt x="0" y="575"/>
                  </a:lnTo>
                  <a:cubicBezTo>
                    <a:pt x="0" y="258"/>
                    <a:pt x="258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39"/>
            <p:cNvSpPr/>
            <p:nvPr/>
          </p:nvSpPr>
          <p:spPr>
            <a:xfrm flipH="1">
              <a:off x="351331" y="4808954"/>
              <a:ext cx="180665" cy="358123"/>
            </a:xfrm>
            <a:custGeom>
              <a:avLst/>
              <a:gdLst/>
              <a:ahLst/>
              <a:cxnLst/>
              <a:rect l="l" t="t" r="r" b="b"/>
              <a:pathLst>
                <a:path w="845" h="1675" extrusionOk="0">
                  <a:moveTo>
                    <a:pt x="421" y="0"/>
                  </a:moveTo>
                  <a:lnTo>
                    <a:pt x="421" y="0"/>
                  </a:lnTo>
                  <a:cubicBezTo>
                    <a:pt x="656" y="0"/>
                    <a:pt x="845" y="189"/>
                    <a:pt x="845" y="421"/>
                  </a:cubicBezTo>
                  <a:lnTo>
                    <a:pt x="845" y="1675"/>
                  </a:lnTo>
                  <a:lnTo>
                    <a:pt x="0" y="1675"/>
                  </a:lnTo>
                  <a:lnTo>
                    <a:pt x="0" y="421"/>
                  </a:lnTo>
                  <a:cubicBezTo>
                    <a:pt x="0" y="189"/>
                    <a:pt x="189" y="0"/>
                    <a:pt x="421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39"/>
            <p:cNvSpPr/>
            <p:nvPr/>
          </p:nvSpPr>
          <p:spPr>
            <a:xfrm flipH="1">
              <a:off x="1564027" y="4829479"/>
              <a:ext cx="240958" cy="335674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39"/>
            <p:cNvSpPr/>
            <p:nvPr/>
          </p:nvSpPr>
          <p:spPr>
            <a:xfrm flipH="1">
              <a:off x="738102" y="4829479"/>
              <a:ext cx="240744" cy="335674"/>
            </a:xfrm>
            <a:custGeom>
              <a:avLst/>
              <a:gdLst/>
              <a:ahLst/>
              <a:cxnLst/>
              <a:rect l="l" t="t" r="r" b="b"/>
              <a:pathLst>
                <a:path w="1126" h="1570" extrusionOk="0">
                  <a:moveTo>
                    <a:pt x="476" y="73"/>
                  </a:moveTo>
                  <a:lnTo>
                    <a:pt x="0" y="1570"/>
                  </a:lnTo>
                  <a:lnTo>
                    <a:pt x="1126" y="1570"/>
                  </a:lnTo>
                  <a:lnTo>
                    <a:pt x="679" y="73"/>
                  </a:lnTo>
                  <a:cubicBezTo>
                    <a:pt x="646" y="-25"/>
                    <a:pt x="509" y="-25"/>
                    <a:pt x="476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39"/>
            <p:cNvSpPr/>
            <p:nvPr/>
          </p:nvSpPr>
          <p:spPr>
            <a:xfrm flipH="1">
              <a:off x="-97016" y="4829479"/>
              <a:ext cx="240958" cy="335674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rgbClr val="608C5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21" name="Google Shape;4221;p39"/>
            <p:cNvGrpSpPr/>
            <p:nvPr/>
          </p:nvGrpSpPr>
          <p:grpSpPr>
            <a:xfrm flipH="1">
              <a:off x="3124025" y="4090771"/>
              <a:ext cx="961632" cy="1064637"/>
              <a:chOff x="2387160" y="216000"/>
              <a:chExt cx="1831680" cy="2027880"/>
            </a:xfrm>
          </p:grpSpPr>
          <p:sp>
            <p:nvSpPr>
              <p:cNvPr id="4222" name="Google Shape;4222;p39"/>
              <p:cNvSpPr/>
              <p:nvPr/>
            </p:nvSpPr>
            <p:spPr>
              <a:xfrm>
                <a:off x="3047400" y="732960"/>
                <a:ext cx="472320" cy="151092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4197" extrusionOk="0">
                    <a:moveTo>
                      <a:pt x="806" y="3186"/>
                    </a:moveTo>
                    <a:lnTo>
                      <a:pt x="1148" y="3186"/>
                    </a:lnTo>
                    <a:lnTo>
                      <a:pt x="1148" y="2792"/>
                    </a:lnTo>
                    <a:lnTo>
                      <a:pt x="806" y="2496"/>
                    </a:lnTo>
                    <a:lnTo>
                      <a:pt x="1148" y="2496"/>
                    </a:lnTo>
                    <a:lnTo>
                      <a:pt x="1148" y="2102"/>
                    </a:lnTo>
                    <a:lnTo>
                      <a:pt x="806" y="1805"/>
                    </a:lnTo>
                    <a:lnTo>
                      <a:pt x="1148" y="1805"/>
                    </a:lnTo>
                    <a:lnTo>
                      <a:pt x="1148" y="1412"/>
                    </a:lnTo>
                    <a:lnTo>
                      <a:pt x="806" y="1115"/>
                    </a:lnTo>
                    <a:lnTo>
                      <a:pt x="1148" y="1115"/>
                    </a:lnTo>
                    <a:lnTo>
                      <a:pt x="1148" y="721"/>
                    </a:lnTo>
                    <a:lnTo>
                      <a:pt x="806" y="425"/>
                    </a:lnTo>
                    <a:lnTo>
                      <a:pt x="1148" y="425"/>
                    </a:lnTo>
                    <a:lnTo>
                      <a:pt x="1148" y="0"/>
                    </a:lnTo>
                    <a:lnTo>
                      <a:pt x="146" y="0"/>
                    </a:lnTo>
                    <a:lnTo>
                      <a:pt x="146" y="425"/>
                    </a:lnTo>
                    <a:lnTo>
                      <a:pt x="488" y="425"/>
                    </a:lnTo>
                    <a:lnTo>
                      <a:pt x="146" y="721"/>
                    </a:lnTo>
                    <a:lnTo>
                      <a:pt x="146" y="1115"/>
                    </a:lnTo>
                    <a:lnTo>
                      <a:pt x="488" y="1115"/>
                    </a:lnTo>
                    <a:lnTo>
                      <a:pt x="146" y="1412"/>
                    </a:lnTo>
                    <a:lnTo>
                      <a:pt x="146" y="1805"/>
                    </a:lnTo>
                    <a:lnTo>
                      <a:pt x="488" y="1805"/>
                    </a:lnTo>
                    <a:lnTo>
                      <a:pt x="146" y="2102"/>
                    </a:lnTo>
                    <a:lnTo>
                      <a:pt x="146" y="2496"/>
                    </a:lnTo>
                    <a:lnTo>
                      <a:pt x="488" y="2496"/>
                    </a:lnTo>
                    <a:lnTo>
                      <a:pt x="146" y="2792"/>
                    </a:lnTo>
                    <a:lnTo>
                      <a:pt x="146" y="3186"/>
                    </a:lnTo>
                    <a:lnTo>
                      <a:pt x="488" y="3186"/>
                    </a:lnTo>
                    <a:lnTo>
                      <a:pt x="146" y="3482"/>
                    </a:lnTo>
                    <a:lnTo>
                      <a:pt x="0" y="4197"/>
                    </a:lnTo>
                    <a:lnTo>
                      <a:pt x="1312" y="4197"/>
                    </a:lnTo>
                    <a:lnTo>
                      <a:pt x="1148" y="3482"/>
                    </a:lnTo>
                    <a:lnTo>
                      <a:pt x="806" y="31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3" name="Google Shape;4223;p39"/>
              <p:cNvSpPr/>
              <p:nvPr/>
            </p:nvSpPr>
            <p:spPr>
              <a:xfrm>
                <a:off x="3222000" y="632880"/>
                <a:ext cx="240120" cy="26244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29" extrusionOk="0">
                    <a:moveTo>
                      <a:pt x="41" y="729"/>
                    </a:moveTo>
                    <a:lnTo>
                      <a:pt x="667" y="112"/>
                    </a:lnTo>
                    <a:cubicBezTo>
                      <a:pt x="667" y="112"/>
                      <a:pt x="547" y="33"/>
                      <a:pt x="366" y="8"/>
                    </a:cubicBezTo>
                    <a:cubicBezTo>
                      <a:pt x="269" y="-5"/>
                      <a:pt x="154" y="-4"/>
                      <a:pt x="31" y="32"/>
                    </a:cubicBezTo>
                    <a:cubicBezTo>
                      <a:pt x="22" y="75"/>
                      <a:pt x="16" y="117"/>
                      <a:pt x="11" y="160"/>
                    </a:cubicBezTo>
                    <a:cubicBezTo>
                      <a:pt x="-1" y="265"/>
                      <a:pt x="-4" y="372"/>
                      <a:pt x="4" y="480"/>
                    </a:cubicBezTo>
                    <a:cubicBezTo>
                      <a:pt x="10" y="565"/>
                      <a:pt x="23" y="648"/>
                      <a:pt x="41" y="729"/>
                    </a:cubicBezTo>
                    <a:close/>
                  </a:path>
                </a:pathLst>
              </a:custGeom>
              <a:solidFill>
                <a:srgbClr val="839E4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224;p39"/>
              <p:cNvSpPr/>
              <p:nvPr/>
            </p:nvSpPr>
            <p:spPr>
              <a:xfrm>
                <a:off x="3225976" y="452177"/>
                <a:ext cx="297681" cy="285434"/>
              </a:xfrm>
              <a:custGeom>
                <a:avLst/>
                <a:gdLst/>
                <a:ahLst/>
                <a:cxnLst/>
                <a:rect l="l" t="t" r="r" b="b"/>
                <a:pathLst>
                  <a:path w="827" h="667" extrusionOk="0">
                    <a:moveTo>
                      <a:pt x="1" y="667"/>
                    </a:moveTo>
                    <a:lnTo>
                      <a:pt x="355" y="510"/>
                    </a:lnTo>
                    <a:lnTo>
                      <a:pt x="827" y="301"/>
                    </a:lnTo>
                    <a:cubicBezTo>
                      <a:pt x="827" y="301"/>
                      <a:pt x="714" y="146"/>
                      <a:pt x="500" y="59"/>
                    </a:cubicBezTo>
                    <a:cubicBezTo>
                      <a:pt x="422" y="27"/>
                      <a:pt x="329" y="3"/>
                      <a:pt x="224" y="0"/>
                    </a:cubicBezTo>
                    <a:cubicBezTo>
                      <a:pt x="209" y="26"/>
                      <a:pt x="194" y="52"/>
                      <a:pt x="181" y="78"/>
                    </a:cubicBezTo>
                    <a:cubicBezTo>
                      <a:pt x="106" y="220"/>
                      <a:pt x="51" y="373"/>
                      <a:pt x="20" y="534"/>
                    </a:cubicBezTo>
                    <a:cubicBezTo>
                      <a:pt x="11" y="577"/>
                      <a:pt x="5" y="619"/>
                      <a:pt x="0" y="662"/>
                    </a:cubicBezTo>
                    <a:cubicBezTo>
                      <a:pt x="0" y="665"/>
                      <a:pt x="1" y="667"/>
                      <a:pt x="1" y="6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225;p39"/>
              <p:cNvSpPr/>
              <p:nvPr/>
            </p:nvSpPr>
            <p:spPr>
              <a:xfrm>
                <a:off x="3291120" y="289800"/>
                <a:ext cx="31068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625" extrusionOk="0">
                    <a:moveTo>
                      <a:pt x="19" y="625"/>
                    </a:moveTo>
                    <a:lnTo>
                      <a:pt x="319" y="510"/>
                    </a:lnTo>
                    <a:lnTo>
                      <a:pt x="863" y="300"/>
                    </a:lnTo>
                    <a:cubicBezTo>
                      <a:pt x="863" y="300"/>
                      <a:pt x="820" y="235"/>
                      <a:pt x="734" y="163"/>
                    </a:cubicBezTo>
                    <a:cubicBezTo>
                      <a:pt x="664" y="103"/>
                      <a:pt x="564" y="37"/>
                      <a:pt x="435" y="0"/>
                    </a:cubicBezTo>
                    <a:cubicBezTo>
                      <a:pt x="411" y="19"/>
                      <a:pt x="388" y="39"/>
                      <a:pt x="365" y="59"/>
                    </a:cubicBezTo>
                    <a:cubicBezTo>
                      <a:pt x="239" y="173"/>
                      <a:pt x="130" y="305"/>
                      <a:pt x="43" y="451"/>
                    </a:cubicBezTo>
                    <a:cubicBezTo>
                      <a:pt x="28" y="477"/>
                      <a:pt x="13" y="503"/>
                      <a:pt x="0" y="529"/>
                    </a:cubicBezTo>
                    <a:cubicBezTo>
                      <a:pt x="9" y="587"/>
                      <a:pt x="19" y="625"/>
                      <a:pt x="19" y="6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39"/>
              <p:cNvSpPr/>
              <p:nvPr/>
            </p:nvSpPr>
            <p:spPr>
              <a:xfrm>
                <a:off x="3422520" y="216000"/>
                <a:ext cx="318600" cy="16848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468" extrusionOk="0">
                    <a:moveTo>
                      <a:pt x="15" y="468"/>
                    </a:moveTo>
                    <a:lnTo>
                      <a:pt x="369" y="368"/>
                    </a:lnTo>
                    <a:lnTo>
                      <a:pt x="885" y="221"/>
                    </a:lnTo>
                    <a:cubicBezTo>
                      <a:pt x="885" y="221"/>
                      <a:pt x="883" y="218"/>
                      <a:pt x="879" y="211"/>
                    </a:cubicBezTo>
                    <a:cubicBezTo>
                      <a:pt x="755" y="6"/>
                      <a:pt x="489" y="-60"/>
                      <a:pt x="282" y="59"/>
                    </a:cubicBezTo>
                    <a:cubicBezTo>
                      <a:pt x="208" y="102"/>
                      <a:pt x="137" y="151"/>
                      <a:pt x="70" y="205"/>
                    </a:cubicBezTo>
                    <a:cubicBezTo>
                      <a:pt x="46" y="224"/>
                      <a:pt x="23" y="244"/>
                      <a:pt x="0" y="264"/>
                    </a:cubicBezTo>
                    <a:cubicBezTo>
                      <a:pt x="0" y="377"/>
                      <a:pt x="15" y="468"/>
                      <a:pt x="15" y="4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7" name="Google Shape;4227;p39"/>
              <p:cNvSpPr/>
              <p:nvPr/>
            </p:nvSpPr>
            <p:spPr>
              <a:xfrm>
                <a:off x="3112560" y="632880"/>
                <a:ext cx="240480" cy="2624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29" extrusionOk="0">
                    <a:moveTo>
                      <a:pt x="627" y="729"/>
                    </a:moveTo>
                    <a:lnTo>
                      <a:pt x="0" y="112"/>
                    </a:lnTo>
                    <a:cubicBezTo>
                      <a:pt x="0" y="112"/>
                      <a:pt x="120" y="33"/>
                      <a:pt x="302" y="8"/>
                    </a:cubicBezTo>
                    <a:cubicBezTo>
                      <a:pt x="399" y="-5"/>
                      <a:pt x="513" y="-4"/>
                      <a:pt x="637" y="32"/>
                    </a:cubicBezTo>
                    <a:cubicBezTo>
                      <a:pt x="645" y="75"/>
                      <a:pt x="652" y="117"/>
                      <a:pt x="657" y="160"/>
                    </a:cubicBezTo>
                    <a:cubicBezTo>
                      <a:pt x="669" y="265"/>
                      <a:pt x="671" y="372"/>
                      <a:pt x="663" y="480"/>
                    </a:cubicBezTo>
                    <a:cubicBezTo>
                      <a:pt x="657" y="565"/>
                      <a:pt x="645" y="648"/>
                      <a:pt x="627" y="729"/>
                    </a:cubicBezTo>
                    <a:close/>
                  </a:path>
                </a:pathLst>
              </a:custGeom>
              <a:solidFill>
                <a:srgbClr val="97B1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4228;p39"/>
              <p:cNvSpPr/>
              <p:nvPr/>
            </p:nvSpPr>
            <p:spPr>
              <a:xfrm>
                <a:off x="3050976" y="452177"/>
                <a:ext cx="298115" cy="28500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667" extrusionOk="0">
                    <a:moveTo>
                      <a:pt x="826" y="667"/>
                    </a:moveTo>
                    <a:lnTo>
                      <a:pt x="473" y="510"/>
                    </a:lnTo>
                    <a:lnTo>
                      <a:pt x="0" y="301"/>
                    </a:lnTo>
                    <a:cubicBezTo>
                      <a:pt x="0" y="301"/>
                      <a:pt x="114" y="146"/>
                      <a:pt x="327" y="59"/>
                    </a:cubicBezTo>
                    <a:cubicBezTo>
                      <a:pt x="406" y="27"/>
                      <a:pt x="498" y="3"/>
                      <a:pt x="603" y="0"/>
                    </a:cubicBezTo>
                    <a:cubicBezTo>
                      <a:pt x="619" y="26"/>
                      <a:pt x="633" y="52"/>
                      <a:pt x="647" y="78"/>
                    </a:cubicBezTo>
                    <a:cubicBezTo>
                      <a:pt x="721" y="220"/>
                      <a:pt x="776" y="373"/>
                      <a:pt x="808" y="534"/>
                    </a:cubicBezTo>
                    <a:cubicBezTo>
                      <a:pt x="816" y="577"/>
                      <a:pt x="823" y="619"/>
                      <a:pt x="828" y="662"/>
                    </a:cubicBezTo>
                    <a:cubicBezTo>
                      <a:pt x="827" y="665"/>
                      <a:pt x="826" y="667"/>
                      <a:pt x="826" y="6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4229;p39"/>
              <p:cNvSpPr/>
              <p:nvPr/>
            </p:nvSpPr>
            <p:spPr>
              <a:xfrm>
                <a:off x="2973240" y="289800"/>
                <a:ext cx="31068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625" extrusionOk="0">
                    <a:moveTo>
                      <a:pt x="843" y="625"/>
                    </a:moveTo>
                    <a:lnTo>
                      <a:pt x="543" y="510"/>
                    </a:lnTo>
                    <a:lnTo>
                      <a:pt x="0" y="300"/>
                    </a:lnTo>
                    <a:cubicBezTo>
                      <a:pt x="0" y="300"/>
                      <a:pt x="43" y="235"/>
                      <a:pt x="128" y="163"/>
                    </a:cubicBezTo>
                    <a:cubicBezTo>
                      <a:pt x="199" y="103"/>
                      <a:pt x="299" y="37"/>
                      <a:pt x="427" y="0"/>
                    </a:cubicBezTo>
                    <a:cubicBezTo>
                      <a:pt x="451" y="19"/>
                      <a:pt x="475" y="39"/>
                      <a:pt x="497" y="59"/>
                    </a:cubicBezTo>
                    <a:cubicBezTo>
                      <a:pt x="624" y="173"/>
                      <a:pt x="732" y="305"/>
                      <a:pt x="819" y="451"/>
                    </a:cubicBezTo>
                    <a:cubicBezTo>
                      <a:pt x="835" y="477"/>
                      <a:pt x="849" y="503"/>
                      <a:pt x="863" y="529"/>
                    </a:cubicBezTo>
                    <a:cubicBezTo>
                      <a:pt x="853" y="587"/>
                      <a:pt x="843" y="625"/>
                      <a:pt x="843" y="6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4230;p39"/>
              <p:cNvSpPr/>
              <p:nvPr/>
            </p:nvSpPr>
            <p:spPr>
              <a:xfrm>
                <a:off x="2833920" y="216000"/>
                <a:ext cx="318240" cy="168480"/>
              </a:xfrm>
              <a:custGeom>
                <a:avLst/>
                <a:gdLst/>
                <a:ahLst/>
                <a:cxnLst/>
                <a:rect l="l" t="t" r="r" b="b"/>
                <a:pathLst>
                  <a:path w="884" h="468" extrusionOk="0">
                    <a:moveTo>
                      <a:pt x="869" y="468"/>
                    </a:moveTo>
                    <a:lnTo>
                      <a:pt x="515" y="368"/>
                    </a:lnTo>
                    <a:lnTo>
                      <a:pt x="0" y="221"/>
                    </a:lnTo>
                    <a:cubicBezTo>
                      <a:pt x="0" y="221"/>
                      <a:pt x="2" y="218"/>
                      <a:pt x="6" y="211"/>
                    </a:cubicBezTo>
                    <a:cubicBezTo>
                      <a:pt x="129" y="6"/>
                      <a:pt x="395" y="-60"/>
                      <a:pt x="602" y="59"/>
                    </a:cubicBezTo>
                    <a:cubicBezTo>
                      <a:pt x="677" y="102"/>
                      <a:pt x="748" y="151"/>
                      <a:pt x="814" y="205"/>
                    </a:cubicBezTo>
                    <a:cubicBezTo>
                      <a:pt x="838" y="224"/>
                      <a:pt x="862" y="244"/>
                      <a:pt x="884" y="264"/>
                    </a:cubicBezTo>
                    <a:cubicBezTo>
                      <a:pt x="884" y="377"/>
                      <a:pt x="869" y="468"/>
                      <a:pt x="869" y="4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1" name="Google Shape;4231;p39"/>
              <p:cNvSpPr/>
              <p:nvPr/>
            </p:nvSpPr>
            <p:spPr>
              <a:xfrm>
                <a:off x="2950560" y="532440"/>
                <a:ext cx="376920" cy="22248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618" extrusionOk="0">
                    <a:moveTo>
                      <a:pt x="1047" y="576"/>
                    </a:moveTo>
                    <a:lnTo>
                      <a:pt x="0" y="618"/>
                    </a:lnTo>
                    <a:cubicBezTo>
                      <a:pt x="0" y="618"/>
                      <a:pt x="30" y="449"/>
                      <a:pt x="156" y="271"/>
                    </a:cubicBezTo>
                    <a:cubicBezTo>
                      <a:pt x="223" y="176"/>
                      <a:pt x="318" y="77"/>
                      <a:pt x="450" y="0"/>
                    </a:cubicBezTo>
                    <a:cubicBezTo>
                      <a:pt x="493" y="27"/>
                      <a:pt x="536" y="56"/>
                      <a:pt x="578" y="87"/>
                    </a:cubicBezTo>
                    <a:cubicBezTo>
                      <a:pt x="678" y="162"/>
                      <a:pt x="773" y="247"/>
                      <a:pt x="861" y="342"/>
                    </a:cubicBezTo>
                    <a:cubicBezTo>
                      <a:pt x="930" y="417"/>
                      <a:pt x="991" y="495"/>
                      <a:pt x="1047" y="5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2" name="Google Shape;4232;p39"/>
              <p:cNvSpPr/>
              <p:nvPr/>
            </p:nvSpPr>
            <p:spPr>
              <a:xfrm>
                <a:off x="2799360" y="439560"/>
                <a:ext cx="360000" cy="27684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69" extrusionOk="0">
                    <a:moveTo>
                      <a:pt x="1000" y="350"/>
                    </a:moveTo>
                    <a:lnTo>
                      <a:pt x="576" y="529"/>
                    </a:lnTo>
                    <a:lnTo>
                      <a:pt x="9" y="769"/>
                    </a:lnTo>
                    <a:cubicBezTo>
                      <a:pt x="9" y="769"/>
                      <a:pt x="-33" y="544"/>
                      <a:pt x="65" y="288"/>
                    </a:cubicBezTo>
                    <a:cubicBezTo>
                      <a:pt x="101" y="193"/>
                      <a:pt x="156" y="94"/>
                      <a:pt x="240" y="0"/>
                    </a:cubicBezTo>
                    <a:cubicBezTo>
                      <a:pt x="274" y="8"/>
                      <a:pt x="308" y="16"/>
                      <a:pt x="343" y="26"/>
                    </a:cubicBezTo>
                    <a:cubicBezTo>
                      <a:pt x="527" y="77"/>
                      <a:pt x="705" y="154"/>
                      <a:pt x="870" y="258"/>
                    </a:cubicBezTo>
                    <a:cubicBezTo>
                      <a:pt x="913" y="285"/>
                      <a:pt x="956" y="314"/>
                      <a:pt x="998" y="345"/>
                    </a:cubicBezTo>
                    <a:cubicBezTo>
                      <a:pt x="1000" y="348"/>
                      <a:pt x="1000" y="350"/>
                      <a:pt x="1000" y="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3" name="Google Shape;4233;p39"/>
              <p:cNvSpPr/>
              <p:nvPr/>
            </p:nvSpPr>
            <p:spPr>
              <a:xfrm>
                <a:off x="2592360" y="422640"/>
                <a:ext cx="354600" cy="22896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36" extrusionOk="0">
                    <a:moveTo>
                      <a:pt x="985" y="168"/>
                    </a:moveTo>
                    <a:lnTo>
                      <a:pt x="640" y="335"/>
                    </a:lnTo>
                    <a:lnTo>
                      <a:pt x="15" y="636"/>
                    </a:lnTo>
                    <a:cubicBezTo>
                      <a:pt x="15" y="636"/>
                      <a:pt x="-6" y="546"/>
                      <a:pt x="1" y="412"/>
                    </a:cubicBezTo>
                    <a:cubicBezTo>
                      <a:pt x="6" y="302"/>
                      <a:pt x="30" y="162"/>
                      <a:pt x="103" y="19"/>
                    </a:cubicBezTo>
                    <a:cubicBezTo>
                      <a:pt x="139" y="14"/>
                      <a:pt x="175" y="10"/>
                      <a:pt x="211" y="7"/>
                    </a:cubicBezTo>
                    <a:cubicBezTo>
                      <a:pt x="413" y="-10"/>
                      <a:pt x="616" y="3"/>
                      <a:pt x="815" y="47"/>
                    </a:cubicBezTo>
                    <a:cubicBezTo>
                      <a:pt x="849" y="55"/>
                      <a:pt x="883" y="63"/>
                      <a:pt x="918" y="73"/>
                    </a:cubicBezTo>
                    <a:cubicBezTo>
                      <a:pt x="960" y="128"/>
                      <a:pt x="985" y="168"/>
                      <a:pt x="985" y="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4" name="Google Shape;4234;p39"/>
              <p:cNvSpPr/>
              <p:nvPr/>
            </p:nvSpPr>
            <p:spPr>
              <a:xfrm>
                <a:off x="2387160" y="425160"/>
                <a:ext cx="340560" cy="26424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34" extrusionOk="0">
                    <a:moveTo>
                      <a:pt x="946" y="180"/>
                    </a:moveTo>
                    <a:lnTo>
                      <a:pt x="571" y="405"/>
                    </a:lnTo>
                    <a:lnTo>
                      <a:pt x="23" y="734"/>
                    </a:lnTo>
                    <a:cubicBezTo>
                      <a:pt x="23" y="734"/>
                      <a:pt x="22" y="729"/>
                      <a:pt x="19" y="720"/>
                    </a:cubicBezTo>
                    <a:cubicBezTo>
                      <a:pt x="-57" y="446"/>
                      <a:pt x="100" y="160"/>
                      <a:pt x="373" y="78"/>
                    </a:cubicBezTo>
                    <a:cubicBezTo>
                      <a:pt x="471" y="48"/>
                      <a:pt x="572" y="26"/>
                      <a:pt x="673" y="12"/>
                    </a:cubicBezTo>
                    <a:cubicBezTo>
                      <a:pt x="709" y="7"/>
                      <a:pt x="745" y="3"/>
                      <a:pt x="781" y="0"/>
                    </a:cubicBezTo>
                    <a:cubicBezTo>
                      <a:pt x="879" y="92"/>
                      <a:pt x="946" y="180"/>
                      <a:pt x="946" y="18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5" name="Google Shape;4235;p39"/>
              <p:cNvSpPr/>
              <p:nvPr/>
            </p:nvSpPr>
            <p:spPr>
              <a:xfrm>
                <a:off x="3274200" y="532080"/>
                <a:ext cx="375480" cy="23004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639" extrusionOk="0">
                    <a:moveTo>
                      <a:pt x="0" y="546"/>
                    </a:moveTo>
                    <a:lnTo>
                      <a:pt x="1043" y="639"/>
                    </a:lnTo>
                    <a:cubicBezTo>
                      <a:pt x="1043" y="639"/>
                      <a:pt x="1021" y="470"/>
                      <a:pt x="904" y="285"/>
                    </a:cubicBezTo>
                    <a:cubicBezTo>
                      <a:pt x="842" y="187"/>
                      <a:pt x="752" y="84"/>
                      <a:pt x="624" y="0"/>
                    </a:cubicBezTo>
                    <a:cubicBezTo>
                      <a:pt x="579" y="25"/>
                      <a:pt x="535" y="52"/>
                      <a:pt x="492" y="80"/>
                    </a:cubicBezTo>
                    <a:cubicBezTo>
                      <a:pt x="388" y="150"/>
                      <a:pt x="289" y="230"/>
                      <a:pt x="197" y="321"/>
                    </a:cubicBezTo>
                    <a:cubicBezTo>
                      <a:pt x="124" y="392"/>
                      <a:pt x="59" y="467"/>
                      <a:pt x="0" y="5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4236;p39"/>
              <p:cNvSpPr/>
              <p:nvPr/>
            </p:nvSpPr>
            <p:spPr>
              <a:xfrm>
                <a:off x="3450240" y="450720"/>
                <a:ext cx="354960" cy="28044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79" extrusionOk="0">
                    <a:moveTo>
                      <a:pt x="0" y="311"/>
                    </a:moveTo>
                    <a:lnTo>
                      <a:pt x="415" y="511"/>
                    </a:lnTo>
                    <a:lnTo>
                      <a:pt x="969" y="779"/>
                    </a:lnTo>
                    <a:cubicBezTo>
                      <a:pt x="969" y="779"/>
                      <a:pt x="1023" y="557"/>
                      <a:pt x="937" y="295"/>
                    </a:cubicBezTo>
                    <a:cubicBezTo>
                      <a:pt x="906" y="199"/>
                      <a:pt x="856" y="97"/>
                      <a:pt x="778" y="0"/>
                    </a:cubicBezTo>
                    <a:cubicBezTo>
                      <a:pt x="743" y="5"/>
                      <a:pt x="708" y="12"/>
                      <a:pt x="673" y="20"/>
                    </a:cubicBezTo>
                    <a:cubicBezTo>
                      <a:pt x="487" y="62"/>
                      <a:pt x="305" y="130"/>
                      <a:pt x="135" y="226"/>
                    </a:cubicBezTo>
                    <a:cubicBezTo>
                      <a:pt x="90" y="251"/>
                      <a:pt x="46" y="278"/>
                      <a:pt x="3" y="306"/>
                    </a:cubicBezTo>
                    <a:cubicBezTo>
                      <a:pt x="1" y="309"/>
                      <a:pt x="0" y="311"/>
                      <a:pt x="0" y="3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39"/>
              <p:cNvSpPr/>
              <p:nvPr/>
            </p:nvSpPr>
            <p:spPr>
              <a:xfrm>
                <a:off x="3666600" y="440280"/>
                <a:ext cx="349560" cy="23652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57" extrusionOk="0">
                    <a:moveTo>
                      <a:pt x="0" y="141"/>
                    </a:moveTo>
                    <a:lnTo>
                      <a:pt x="336" y="324"/>
                    </a:lnTo>
                    <a:lnTo>
                      <a:pt x="946" y="657"/>
                    </a:lnTo>
                    <a:cubicBezTo>
                      <a:pt x="946" y="657"/>
                      <a:pt x="971" y="567"/>
                      <a:pt x="971" y="434"/>
                    </a:cubicBezTo>
                    <a:cubicBezTo>
                      <a:pt x="972" y="323"/>
                      <a:pt x="954" y="182"/>
                      <a:pt x="889" y="36"/>
                    </a:cubicBezTo>
                    <a:cubicBezTo>
                      <a:pt x="853" y="29"/>
                      <a:pt x="817" y="23"/>
                      <a:pt x="781" y="18"/>
                    </a:cubicBezTo>
                    <a:cubicBezTo>
                      <a:pt x="581" y="-9"/>
                      <a:pt x="377" y="-5"/>
                      <a:pt x="177" y="29"/>
                    </a:cubicBezTo>
                    <a:cubicBezTo>
                      <a:pt x="142" y="34"/>
                      <a:pt x="107" y="41"/>
                      <a:pt x="72" y="49"/>
                    </a:cubicBezTo>
                    <a:cubicBezTo>
                      <a:pt x="27" y="102"/>
                      <a:pt x="0" y="141"/>
                      <a:pt x="0" y="1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39"/>
              <p:cNvSpPr/>
              <p:nvPr/>
            </p:nvSpPr>
            <p:spPr>
              <a:xfrm>
                <a:off x="3885120" y="446760"/>
                <a:ext cx="333720" cy="27756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71" extrusionOk="0">
                    <a:moveTo>
                      <a:pt x="0" y="172"/>
                    </a:moveTo>
                    <a:lnTo>
                      <a:pt x="364" y="416"/>
                    </a:lnTo>
                    <a:lnTo>
                      <a:pt x="895" y="771"/>
                    </a:lnTo>
                    <a:cubicBezTo>
                      <a:pt x="895" y="771"/>
                      <a:pt x="897" y="766"/>
                      <a:pt x="900" y="758"/>
                    </a:cubicBezTo>
                    <a:cubicBezTo>
                      <a:pt x="990" y="488"/>
                      <a:pt x="846" y="194"/>
                      <a:pt x="578" y="98"/>
                    </a:cubicBezTo>
                    <a:cubicBezTo>
                      <a:pt x="481" y="64"/>
                      <a:pt x="382" y="37"/>
                      <a:pt x="282" y="18"/>
                    </a:cubicBezTo>
                    <a:cubicBezTo>
                      <a:pt x="246" y="11"/>
                      <a:pt x="210" y="5"/>
                      <a:pt x="174" y="0"/>
                    </a:cubicBezTo>
                    <a:cubicBezTo>
                      <a:pt x="72" y="88"/>
                      <a:pt x="0" y="172"/>
                      <a:pt x="0" y="1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39"/>
              <p:cNvSpPr/>
              <p:nvPr/>
            </p:nvSpPr>
            <p:spPr>
              <a:xfrm>
                <a:off x="3093480" y="708120"/>
                <a:ext cx="326160" cy="27576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766" extrusionOk="0">
                    <a:moveTo>
                      <a:pt x="906" y="139"/>
                    </a:moveTo>
                    <a:lnTo>
                      <a:pt x="68" y="766"/>
                    </a:lnTo>
                    <a:cubicBezTo>
                      <a:pt x="68" y="766"/>
                      <a:pt x="-3" y="611"/>
                      <a:pt x="0" y="393"/>
                    </a:cubicBezTo>
                    <a:cubicBezTo>
                      <a:pt x="1" y="276"/>
                      <a:pt x="23" y="141"/>
                      <a:pt x="88" y="2"/>
                    </a:cubicBezTo>
                    <a:cubicBezTo>
                      <a:pt x="139" y="0"/>
                      <a:pt x="191" y="0"/>
                      <a:pt x="243" y="2"/>
                    </a:cubicBezTo>
                    <a:cubicBezTo>
                      <a:pt x="368" y="6"/>
                      <a:pt x="494" y="22"/>
                      <a:pt x="621" y="51"/>
                    </a:cubicBezTo>
                    <a:cubicBezTo>
                      <a:pt x="720" y="74"/>
                      <a:pt x="815" y="103"/>
                      <a:pt x="906" y="1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39"/>
              <p:cNvSpPr/>
              <p:nvPr/>
            </p:nvSpPr>
            <p:spPr>
              <a:xfrm>
                <a:off x="2883240" y="708120"/>
                <a:ext cx="299160" cy="32832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912" extrusionOk="0">
                    <a:moveTo>
                      <a:pt x="831" y="4"/>
                    </a:moveTo>
                    <a:lnTo>
                      <a:pt x="584" y="393"/>
                    </a:lnTo>
                    <a:lnTo>
                      <a:pt x="253" y="912"/>
                    </a:lnTo>
                    <a:cubicBezTo>
                      <a:pt x="253" y="912"/>
                      <a:pt x="91" y="751"/>
                      <a:pt x="26" y="484"/>
                    </a:cubicBezTo>
                    <a:cubicBezTo>
                      <a:pt x="2" y="385"/>
                      <a:pt x="-9" y="272"/>
                      <a:pt x="7" y="148"/>
                    </a:cubicBezTo>
                    <a:cubicBezTo>
                      <a:pt x="39" y="134"/>
                      <a:pt x="73" y="122"/>
                      <a:pt x="106" y="110"/>
                    </a:cubicBezTo>
                    <a:cubicBezTo>
                      <a:pt x="286" y="48"/>
                      <a:pt x="477" y="11"/>
                      <a:pt x="672" y="2"/>
                    </a:cubicBezTo>
                    <a:cubicBezTo>
                      <a:pt x="723" y="0"/>
                      <a:pt x="775" y="0"/>
                      <a:pt x="827" y="2"/>
                    </a:cubicBezTo>
                    <a:cubicBezTo>
                      <a:pt x="830" y="3"/>
                      <a:pt x="831" y="4"/>
                      <a:pt x="831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39"/>
              <p:cNvSpPr/>
              <p:nvPr/>
            </p:nvSpPr>
            <p:spPr>
              <a:xfrm>
                <a:off x="2669040" y="747720"/>
                <a:ext cx="291960" cy="35136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76" extrusionOk="0">
                    <a:moveTo>
                      <a:pt x="811" y="41"/>
                    </a:moveTo>
                    <a:lnTo>
                      <a:pt x="621" y="374"/>
                    </a:lnTo>
                    <a:lnTo>
                      <a:pt x="278" y="976"/>
                    </a:lnTo>
                    <a:cubicBezTo>
                      <a:pt x="278" y="976"/>
                      <a:pt x="209" y="914"/>
                      <a:pt x="139" y="800"/>
                    </a:cubicBezTo>
                    <a:cubicBezTo>
                      <a:pt x="80" y="707"/>
                      <a:pt x="21" y="577"/>
                      <a:pt x="0" y="419"/>
                    </a:cubicBezTo>
                    <a:cubicBezTo>
                      <a:pt x="26" y="394"/>
                      <a:pt x="54" y="370"/>
                      <a:pt x="82" y="347"/>
                    </a:cubicBezTo>
                    <a:cubicBezTo>
                      <a:pt x="238" y="219"/>
                      <a:pt x="414" y="114"/>
                      <a:pt x="602" y="38"/>
                    </a:cubicBezTo>
                    <a:cubicBezTo>
                      <a:pt x="634" y="24"/>
                      <a:pt x="668" y="12"/>
                      <a:pt x="701" y="0"/>
                    </a:cubicBezTo>
                    <a:cubicBezTo>
                      <a:pt x="767" y="22"/>
                      <a:pt x="811" y="41"/>
                      <a:pt x="811" y="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39"/>
              <p:cNvSpPr/>
              <p:nvPr/>
            </p:nvSpPr>
            <p:spPr>
              <a:xfrm>
                <a:off x="2552040" y="872640"/>
                <a:ext cx="232200" cy="37260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35" extrusionOk="0">
                    <a:moveTo>
                      <a:pt x="645" y="55"/>
                    </a:moveTo>
                    <a:lnTo>
                      <a:pt x="464" y="453"/>
                    </a:lnTo>
                    <a:lnTo>
                      <a:pt x="199" y="1035"/>
                    </a:lnTo>
                    <a:cubicBezTo>
                      <a:pt x="199" y="1035"/>
                      <a:pt x="195" y="1032"/>
                      <a:pt x="188" y="1026"/>
                    </a:cubicBezTo>
                    <a:cubicBezTo>
                      <a:pt x="-31" y="844"/>
                      <a:pt x="-63" y="518"/>
                      <a:pt x="115" y="296"/>
                    </a:cubicBezTo>
                    <a:cubicBezTo>
                      <a:pt x="179" y="216"/>
                      <a:pt x="249" y="141"/>
                      <a:pt x="325" y="72"/>
                    </a:cubicBezTo>
                    <a:cubicBezTo>
                      <a:pt x="351" y="47"/>
                      <a:pt x="379" y="23"/>
                      <a:pt x="407" y="0"/>
                    </a:cubicBezTo>
                    <a:cubicBezTo>
                      <a:pt x="540" y="20"/>
                      <a:pt x="645" y="55"/>
                      <a:pt x="645" y="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39"/>
              <p:cNvSpPr/>
              <p:nvPr/>
            </p:nvSpPr>
            <p:spPr>
              <a:xfrm>
                <a:off x="3165840" y="715680"/>
                <a:ext cx="326520" cy="27576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766" extrusionOk="0">
                    <a:moveTo>
                      <a:pt x="0" y="138"/>
                    </a:moveTo>
                    <a:lnTo>
                      <a:pt x="838" y="766"/>
                    </a:lnTo>
                    <a:cubicBezTo>
                      <a:pt x="838" y="766"/>
                      <a:pt x="909" y="610"/>
                      <a:pt x="907" y="392"/>
                    </a:cubicBezTo>
                    <a:cubicBezTo>
                      <a:pt x="905" y="275"/>
                      <a:pt x="883" y="141"/>
                      <a:pt x="818" y="2"/>
                    </a:cubicBezTo>
                    <a:cubicBezTo>
                      <a:pt x="767" y="0"/>
                      <a:pt x="716" y="-1"/>
                      <a:pt x="664" y="1"/>
                    </a:cubicBezTo>
                    <a:cubicBezTo>
                      <a:pt x="539" y="6"/>
                      <a:pt x="412" y="22"/>
                      <a:pt x="286" y="50"/>
                    </a:cubicBezTo>
                    <a:cubicBezTo>
                      <a:pt x="187" y="73"/>
                      <a:pt x="92" y="102"/>
                      <a:pt x="0" y="1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39"/>
              <p:cNvSpPr/>
              <p:nvPr/>
            </p:nvSpPr>
            <p:spPr>
              <a:xfrm>
                <a:off x="3403080" y="715680"/>
                <a:ext cx="299520" cy="32832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12" extrusionOk="0">
                    <a:moveTo>
                      <a:pt x="0" y="3"/>
                    </a:moveTo>
                    <a:lnTo>
                      <a:pt x="248" y="392"/>
                    </a:lnTo>
                    <a:lnTo>
                      <a:pt x="578" y="912"/>
                    </a:lnTo>
                    <a:cubicBezTo>
                      <a:pt x="578" y="912"/>
                      <a:pt x="740" y="750"/>
                      <a:pt x="805" y="483"/>
                    </a:cubicBezTo>
                    <a:cubicBezTo>
                      <a:pt x="829" y="385"/>
                      <a:pt x="840" y="272"/>
                      <a:pt x="825" y="147"/>
                    </a:cubicBezTo>
                    <a:cubicBezTo>
                      <a:pt x="792" y="134"/>
                      <a:pt x="759" y="121"/>
                      <a:pt x="725" y="110"/>
                    </a:cubicBezTo>
                    <a:cubicBezTo>
                      <a:pt x="545" y="47"/>
                      <a:pt x="355" y="10"/>
                      <a:pt x="159" y="2"/>
                    </a:cubicBezTo>
                    <a:cubicBezTo>
                      <a:pt x="108" y="0"/>
                      <a:pt x="57" y="-1"/>
                      <a:pt x="5" y="1"/>
                    </a:cubicBezTo>
                    <a:cubicBezTo>
                      <a:pt x="2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39"/>
              <p:cNvSpPr/>
              <p:nvPr/>
            </p:nvSpPr>
            <p:spPr>
              <a:xfrm>
                <a:off x="3624840" y="755280"/>
                <a:ext cx="291960" cy="35136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76" extrusionOk="0">
                    <a:moveTo>
                      <a:pt x="0" y="40"/>
                    </a:moveTo>
                    <a:lnTo>
                      <a:pt x="189" y="373"/>
                    </a:lnTo>
                    <a:lnTo>
                      <a:pt x="533" y="976"/>
                    </a:lnTo>
                    <a:cubicBezTo>
                      <a:pt x="533" y="976"/>
                      <a:pt x="602" y="913"/>
                      <a:pt x="672" y="800"/>
                    </a:cubicBezTo>
                    <a:cubicBezTo>
                      <a:pt x="730" y="706"/>
                      <a:pt x="789" y="577"/>
                      <a:pt x="811" y="418"/>
                    </a:cubicBezTo>
                    <a:cubicBezTo>
                      <a:pt x="784" y="394"/>
                      <a:pt x="756" y="370"/>
                      <a:pt x="728" y="347"/>
                    </a:cubicBezTo>
                    <a:cubicBezTo>
                      <a:pt x="572" y="218"/>
                      <a:pt x="397" y="114"/>
                      <a:pt x="209" y="37"/>
                    </a:cubicBezTo>
                    <a:cubicBezTo>
                      <a:pt x="176" y="24"/>
                      <a:pt x="143" y="11"/>
                      <a:pt x="109" y="0"/>
                    </a:cubicBezTo>
                    <a:cubicBezTo>
                      <a:pt x="43" y="22"/>
                      <a:pt x="0" y="40"/>
                      <a:pt x="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4246;p39"/>
              <p:cNvSpPr/>
              <p:nvPr/>
            </p:nvSpPr>
            <p:spPr>
              <a:xfrm>
                <a:off x="3801240" y="880200"/>
                <a:ext cx="232560" cy="37224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34" extrusionOk="0">
                    <a:moveTo>
                      <a:pt x="0" y="54"/>
                    </a:moveTo>
                    <a:lnTo>
                      <a:pt x="182" y="453"/>
                    </a:lnTo>
                    <a:lnTo>
                      <a:pt x="446" y="1034"/>
                    </a:lnTo>
                    <a:cubicBezTo>
                      <a:pt x="446" y="1034"/>
                      <a:pt x="450" y="1031"/>
                      <a:pt x="457" y="1025"/>
                    </a:cubicBezTo>
                    <a:cubicBezTo>
                      <a:pt x="676" y="843"/>
                      <a:pt x="708" y="517"/>
                      <a:pt x="531" y="295"/>
                    </a:cubicBezTo>
                    <a:cubicBezTo>
                      <a:pt x="466" y="215"/>
                      <a:pt x="396" y="140"/>
                      <a:pt x="321" y="71"/>
                    </a:cubicBezTo>
                    <a:cubicBezTo>
                      <a:pt x="294" y="47"/>
                      <a:pt x="266" y="23"/>
                      <a:pt x="238" y="0"/>
                    </a:cubicBezTo>
                    <a:cubicBezTo>
                      <a:pt x="105" y="20"/>
                      <a:pt x="0" y="54"/>
                      <a:pt x="0" y="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47" name="Google Shape;4247;p39"/>
            <p:cNvSpPr/>
            <p:nvPr/>
          </p:nvSpPr>
          <p:spPr>
            <a:xfrm flipH="1">
              <a:off x="-450268" y="1890726"/>
              <a:ext cx="458647" cy="125899"/>
            </a:xfrm>
            <a:custGeom>
              <a:avLst/>
              <a:gdLst/>
              <a:ahLst/>
              <a:cxnLst/>
              <a:rect l="l" t="t" r="r" b="b"/>
              <a:pathLst>
                <a:path w="4324" h="1187" extrusionOk="0">
                  <a:moveTo>
                    <a:pt x="4324" y="1187"/>
                  </a:moveTo>
                  <a:lnTo>
                    <a:pt x="4324" y="1187"/>
                  </a:lnTo>
                  <a:cubicBezTo>
                    <a:pt x="4077" y="652"/>
                    <a:pt x="3577" y="414"/>
                    <a:pt x="3103" y="474"/>
                  </a:cubicBezTo>
                  <a:cubicBezTo>
                    <a:pt x="2628" y="-159"/>
                    <a:pt x="1712" y="-159"/>
                    <a:pt x="1237" y="476"/>
                  </a:cubicBezTo>
                  <a:cubicBezTo>
                    <a:pt x="759" y="410"/>
                    <a:pt x="251" y="646"/>
                    <a:pt x="0" y="1187"/>
                  </a:cubicBezTo>
                  <a:lnTo>
                    <a:pt x="1081" y="1187"/>
                  </a:lnTo>
                  <a:lnTo>
                    <a:pt x="3341" y="1187"/>
                  </a:lnTo>
                  <a:lnTo>
                    <a:pt x="4324" y="1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8" name="Google Shape;4248;p39"/>
          <p:cNvSpPr/>
          <p:nvPr/>
        </p:nvSpPr>
        <p:spPr>
          <a:xfrm>
            <a:off x="8250977" y="75905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40"/>
          <p:cNvSpPr/>
          <p:nvPr/>
        </p:nvSpPr>
        <p:spPr>
          <a:xfrm>
            <a:off x="-34700" y="5077500"/>
            <a:ext cx="82818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4251" name="Google Shape;4251;p40"/>
          <p:cNvGrpSpPr/>
          <p:nvPr/>
        </p:nvGrpSpPr>
        <p:grpSpPr>
          <a:xfrm flipH="1">
            <a:off x="7373102" y="3956463"/>
            <a:ext cx="977502" cy="1187032"/>
            <a:chOff x="456316" y="3728750"/>
            <a:chExt cx="1092669" cy="1326885"/>
          </a:xfrm>
        </p:grpSpPr>
        <p:sp>
          <p:nvSpPr>
            <p:cNvPr id="4252" name="Google Shape;4252;p40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40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40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40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40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40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40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40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40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40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40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40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40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40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40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40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40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40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40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40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40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40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40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40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40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7" name="Google Shape;4277;p40"/>
          <p:cNvGrpSpPr/>
          <p:nvPr/>
        </p:nvGrpSpPr>
        <p:grpSpPr>
          <a:xfrm>
            <a:off x="-45494" y="3993063"/>
            <a:ext cx="977502" cy="1187032"/>
            <a:chOff x="456316" y="3728750"/>
            <a:chExt cx="1092669" cy="1326885"/>
          </a:xfrm>
        </p:grpSpPr>
        <p:sp>
          <p:nvSpPr>
            <p:cNvPr id="4278" name="Google Shape;4278;p40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40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40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40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40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40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40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40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40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40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40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40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40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40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40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40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40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40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40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40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40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40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40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40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40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3" name="Google Shape;4303;p40"/>
          <p:cNvGrpSpPr/>
          <p:nvPr/>
        </p:nvGrpSpPr>
        <p:grpSpPr>
          <a:xfrm>
            <a:off x="1016174" y="4570809"/>
            <a:ext cx="502979" cy="556856"/>
            <a:chOff x="2387160" y="216000"/>
            <a:chExt cx="1831680" cy="2027880"/>
          </a:xfrm>
        </p:grpSpPr>
        <p:sp>
          <p:nvSpPr>
            <p:cNvPr id="4304" name="Google Shape;4304;p40"/>
            <p:cNvSpPr/>
            <p:nvPr/>
          </p:nvSpPr>
          <p:spPr>
            <a:xfrm>
              <a:off x="3047400" y="732960"/>
              <a:ext cx="472320" cy="1510920"/>
            </a:xfrm>
            <a:custGeom>
              <a:avLst/>
              <a:gdLst/>
              <a:ahLst/>
              <a:cxnLst/>
              <a:rect l="l" t="t" r="r" b="b"/>
              <a:pathLst>
                <a:path w="1312" h="4197" extrusionOk="0">
                  <a:moveTo>
                    <a:pt x="806" y="3186"/>
                  </a:moveTo>
                  <a:lnTo>
                    <a:pt x="1148" y="3186"/>
                  </a:lnTo>
                  <a:lnTo>
                    <a:pt x="1148" y="2792"/>
                  </a:lnTo>
                  <a:lnTo>
                    <a:pt x="806" y="2496"/>
                  </a:lnTo>
                  <a:lnTo>
                    <a:pt x="1148" y="2496"/>
                  </a:lnTo>
                  <a:lnTo>
                    <a:pt x="1148" y="2102"/>
                  </a:lnTo>
                  <a:lnTo>
                    <a:pt x="806" y="1805"/>
                  </a:lnTo>
                  <a:lnTo>
                    <a:pt x="1148" y="1805"/>
                  </a:lnTo>
                  <a:lnTo>
                    <a:pt x="1148" y="1412"/>
                  </a:lnTo>
                  <a:lnTo>
                    <a:pt x="806" y="1115"/>
                  </a:lnTo>
                  <a:lnTo>
                    <a:pt x="1148" y="1115"/>
                  </a:lnTo>
                  <a:lnTo>
                    <a:pt x="1148" y="721"/>
                  </a:lnTo>
                  <a:lnTo>
                    <a:pt x="806" y="425"/>
                  </a:lnTo>
                  <a:lnTo>
                    <a:pt x="1148" y="425"/>
                  </a:lnTo>
                  <a:lnTo>
                    <a:pt x="1148" y="0"/>
                  </a:lnTo>
                  <a:lnTo>
                    <a:pt x="146" y="0"/>
                  </a:lnTo>
                  <a:lnTo>
                    <a:pt x="146" y="425"/>
                  </a:lnTo>
                  <a:lnTo>
                    <a:pt x="488" y="425"/>
                  </a:lnTo>
                  <a:lnTo>
                    <a:pt x="146" y="721"/>
                  </a:lnTo>
                  <a:lnTo>
                    <a:pt x="146" y="1115"/>
                  </a:lnTo>
                  <a:lnTo>
                    <a:pt x="488" y="1115"/>
                  </a:lnTo>
                  <a:lnTo>
                    <a:pt x="146" y="1412"/>
                  </a:lnTo>
                  <a:lnTo>
                    <a:pt x="146" y="1805"/>
                  </a:lnTo>
                  <a:lnTo>
                    <a:pt x="488" y="1805"/>
                  </a:lnTo>
                  <a:lnTo>
                    <a:pt x="146" y="2102"/>
                  </a:lnTo>
                  <a:lnTo>
                    <a:pt x="146" y="2496"/>
                  </a:lnTo>
                  <a:lnTo>
                    <a:pt x="488" y="2496"/>
                  </a:lnTo>
                  <a:lnTo>
                    <a:pt x="146" y="2792"/>
                  </a:lnTo>
                  <a:lnTo>
                    <a:pt x="146" y="3186"/>
                  </a:lnTo>
                  <a:lnTo>
                    <a:pt x="488" y="3186"/>
                  </a:lnTo>
                  <a:lnTo>
                    <a:pt x="146" y="3482"/>
                  </a:lnTo>
                  <a:lnTo>
                    <a:pt x="0" y="4197"/>
                  </a:lnTo>
                  <a:lnTo>
                    <a:pt x="1312" y="4197"/>
                  </a:lnTo>
                  <a:lnTo>
                    <a:pt x="1148" y="3482"/>
                  </a:lnTo>
                  <a:lnTo>
                    <a:pt x="806" y="31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40"/>
            <p:cNvSpPr/>
            <p:nvPr/>
          </p:nvSpPr>
          <p:spPr>
            <a:xfrm>
              <a:off x="3222000" y="632880"/>
              <a:ext cx="240120" cy="262440"/>
            </a:xfrm>
            <a:custGeom>
              <a:avLst/>
              <a:gdLst/>
              <a:ahLst/>
              <a:cxnLst/>
              <a:rect l="l" t="t" r="r" b="b"/>
              <a:pathLst>
                <a:path w="667" h="729" extrusionOk="0">
                  <a:moveTo>
                    <a:pt x="41" y="729"/>
                  </a:moveTo>
                  <a:lnTo>
                    <a:pt x="667" y="112"/>
                  </a:lnTo>
                  <a:cubicBezTo>
                    <a:pt x="667" y="112"/>
                    <a:pt x="547" y="33"/>
                    <a:pt x="366" y="8"/>
                  </a:cubicBezTo>
                  <a:cubicBezTo>
                    <a:pt x="269" y="-5"/>
                    <a:pt x="154" y="-4"/>
                    <a:pt x="31" y="32"/>
                  </a:cubicBezTo>
                  <a:cubicBezTo>
                    <a:pt x="22" y="75"/>
                    <a:pt x="16" y="117"/>
                    <a:pt x="11" y="160"/>
                  </a:cubicBezTo>
                  <a:cubicBezTo>
                    <a:pt x="-1" y="265"/>
                    <a:pt x="-4" y="372"/>
                    <a:pt x="4" y="480"/>
                  </a:cubicBezTo>
                  <a:cubicBezTo>
                    <a:pt x="10" y="565"/>
                    <a:pt x="23" y="648"/>
                    <a:pt x="41" y="729"/>
                  </a:cubicBezTo>
                  <a:close/>
                </a:path>
              </a:pathLst>
            </a:custGeom>
            <a:solidFill>
              <a:srgbClr val="839E4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40"/>
            <p:cNvSpPr/>
            <p:nvPr/>
          </p:nvSpPr>
          <p:spPr>
            <a:xfrm>
              <a:off x="3225976" y="452177"/>
              <a:ext cx="297681" cy="285434"/>
            </a:xfrm>
            <a:custGeom>
              <a:avLst/>
              <a:gdLst/>
              <a:ahLst/>
              <a:cxnLst/>
              <a:rect l="l" t="t" r="r" b="b"/>
              <a:pathLst>
                <a:path w="827" h="667" extrusionOk="0">
                  <a:moveTo>
                    <a:pt x="1" y="667"/>
                  </a:moveTo>
                  <a:lnTo>
                    <a:pt x="355" y="510"/>
                  </a:lnTo>
                  <a:lnTo>
                    <a:pt x="827" y="301"/>
                  </a:lnTo>
                  <a:cubicBezTo>
                    <a:pt x="827" y="301"/>
                    <a:pt x="714" y="146"/>
                    <a:pt x="500" y="59"/>
                  </a:cubicBezTo>
                  <a:cubicBezTo>
                    <a:pt x="422" y="27"/>
                    <a:pt x="329" y="3"/>
                    <a:pt x="224" y="0"/>
                  </a:cubicBezTo>
                  <a:cubicBezTo>
                    <a:pt x="209" y="26"/>
                    <a:pt x="194" y="52"/>
                    <a:pt x="181" y="78"/>
                  </a:cubicBezTo>
                  <a:cubicBezTo>
                    <a:pt x="106" y="220"/>
                    <a:pt x="51" y="373"/>
                    <a:pt x="20" y="534"/>
                  </a:cubicBezTo>
                  <a:cubicBezTo>
                    <a:pt x="11" y="577"/>
                    <a:pt x="5" y="619"/>
                    <a:pt x="0" y="662"/>
                  </a:cubicBezTo>
                  <a:cubicBezTo>
                    <a:pt x="0" y="665"/>
                    <a:pt x="1" y="667"/>
                    <a:pt x="1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40"/>
            <p:cNvSpPr/>
            <p:nvPr/>
          </p:nvSpPr>
          <p:spPr>
            <a:xfrm>
              <a:off x="329112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19" y="625"/>
                  </a:moveTo>
                  <a:lnTo>
                    <a:pt x="319" y="510"/>
                  </a:lnTo>
                  <a:lnTo>
                    <a:pt x="863" y="300"/>
                  </a:lnTo>
                  <a:cubicBezTo>
                    <a:pt x="863" y="300"/>
                    <a:pt x="820" y="235"/>
                    <a:pt x="734" y="163"/>
                  </a:cubicBezTo>
                  <a:cubicBezTo>
                    <a:pt x="664" y="103"/>
                    <a:pt x="564" y="37"/>
                    <a:pt x="435" y="0"/>
                  </a:cubicBezTo>
                  <a:cubicBezTo>
                    <a:pt x="411" y="19"/>
                    <a:pt x="388" y="39"/>
                    <a:pt x="365" y="59"/>
                  </a:cubicBezTo>
                  <a:cubicBezTo>
                    <a:pt x="239" y="173"/>
                    <a:pt x="130" y="305"/>
                    <a:pt x="43" y="451"/>
                  </a:cubicBezTo>
                  <a:cubicBezTo>
                    <a:pt x="28" y="477"/>
                    <a:pt x="13" y="503"/>
                    <a:pt x="0" y="529"/>
                  </a:cubicBezTo>
                  <a:cubicBezTo>
                    <a:pt x="9" y="587"/>
                    <a:pt x="19" y="625"/>
                    <a:pt x="19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40"/>
            <p:cNvSpPr/>
            <p:nvPr/>
          </p:nvSpPr>
          <p:spPr>
            <a:xfrm>
              <a:off x="3422520" y="216000"/>
              <a:ext cx="318600" cy="168480"/>
            </a:xfrm>
            <a:custGeom>
              <a:avLst/>
              <a:gdLst/>
              <a:ahLst/>
              <a:cxnLst/>
              <a:rect l="l" t="t" r="r" b="b"/>
              <a:pathLst>
                <a:path w="885" h="468" extrusionOk="0">
                  <a:moveTo>
                    <a:pt x="15" y="468"/>
                  </a:moveTo>
                  <a:lnTo>
                    <a:pt x="369" y="368"/>
                  </a:lnTo>
                  <a:lnTo>
                    <a:pt x="885" y="221"/>
                  </a:lnTo>
                  <a:cubicBezTo>
                    <a:pt x="885" y="221"/>
                    <a:pt x="883" y="218"/>
                    <a:pt x="879" y="211"/>
                  </a:cubicBezTo>
                  <a:cubicBezTo>
                    <a:pt x="755" y="6"/>
                    <a:pt x="489" y="-60"/>
                    <a:pt x="282" y="59"/>
                  </a:cubicBezTo>
                  <a:cubicBezTo>
                    <a:pt x="208" y="102"/>
                    <a:pt x="137" y="151"/>
                    <a:pt x="70" y="205"/>
                  </a:cubicBezTo>
                  <a:cubicBezTo>
                    <a:pt x="46" y="224"/>
                    <a:pt x="23" y="244"/>
                    <a:pt x="0" y="264"/>
                  </a:cubicBezTo>
                  <a:cubicBezTo>
                    <a:pt x="0" y="377"/>
                    <a:pt x="15" y="468"/>
                    <a:pt x="15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40"/>
            <p:cNvSpPr/>
            <p:nvPr/>
          </p:nvSpPr>
          <p:spPr>
            <a:xfrm>
              <a:off x="3112560" y="632880"/>
              <a:ext cx="240480" cy="262440"/>
            </a:xfrm>
            <a:custGeom>
              <a:avLst/>
              <a:gdLst/>
              <a:ahLst/>
              <a:cxnLst/>
              <a:rect l="l" t="t" r="r" b="b"/>
              <a:pathLst>
                <a:path w="668" h="729" extrusionOk="0">
                  <a:moveTo>
                    <a:pt x="627" y="729"/>
                  </a:moveTo>
                  <a:lnTo>
                    <a:pt x="0" y="112"/>
                  </a:lnTo>
                  <a:cubicBezTo>
                    <a:pt x="0" y="112"/>
                    <a:pt x="120" y="33"/>
                    <a:pt x="302" y="8"/>
                  </a:cubicBezTo>
                  <a:cubicBezTo>
                    <a:pt x="399" y="-5"/>
                    <a:pt x="513" y="-4"/>
                    <a:pt x="637" y="32"/>
                  </a:cubicBezTo>
                  <a:cubicBezTo>
                    <a:pt x="645" y="75"/>
                    <a:pt x="652" y="117"/>
                    <a:pt x="657" y="160"/>
                  </a:cubicBezTo>
                  <a:cubicBezTo>
                    <a:pt x="669" y="265"/>
                    <a:pt x="671" y="372"/>
                    <a:pt x="663" y="480"/>
                  </a:cubicBezTo>
                  <a:cubicBezTo>
                    <a:pt x="657" y="565"/>
                    <a:pt x="645" y="648"/>
                    <a:pt x="627" y="729"/>
                  </a:cubicBezTo>
                  <a:close/>
                </a:path>
              </a:pathLst>
            </a:custGeom>
            <a:solidFill>
              <a:srgbClr val="97B14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40"/>
            <p:cNvSpPr/>
            <p:nvPr/>
          </p:nvSpPr>
          <p:spPr>
            <a:xfrm>
              <a:off x="3050976" y="452177"/>
              <a:ext cx="298115" cy="285001"/>
            </a:xfrm>
            <a:custGeom>
              <a:avLst/>
              <a:gdLst/>
              <a:ahLst/>
              <a:cxnLst/>
              <a:rect l="l" t="t" r="r" b="b"/>
              <a:pathLst>
                <a:path w="828" h="667" extrusionOk="0">
                  <a:moveTo>
                    <a:pt x="826" y="667"/>
                  </a:moveTo>
                  <a:lnTo>
                    <a:pt x="473" y="510"/>
                  </a:lnTo>
                  <a:lnTo>
                    <a:pt x="0" y="301"/>
                  </a:lnTo>
                  <a:cubicBezTo>
                    <a:pt x="0" y="301"/>
                    <a:pt x="114" y="146"/>
                    <a:pt x="327" y="59"/>
                  </a:cubicBezTo>
                  <a:cubicBezTo>
                    <a:pt x="406" y="27"/>
                    <a:pt x="498" y="3"/>
                    <a:pt x="603" y="0"/>
                  </a:cubicBezTo>
                  <a:cubicBezTo>
                    <a:pt x="619" y="26"/>
                    <a:pt x="633" y="52"/>
                    <a:pt x="647" y="78"/>
                  </a:cubicBezTo>
                  <a:cubicBezTo>
                    <a:pt x="721" y="220"/>
                    <a:pt x="776" y="373"/>
                    <a:pt x="808" y="534"/>
                  </a:cubicBezTo>
                  <a:cubicBezTo>
                    <a:pt x="816" y="577"/>
                    <a:pt x="823" y="619"/>
                    <a:pt x="828" y="662"/>
                  </a:cubicBezTo>
                  <a:cubicBezTo>
                    <a:pt x="827" y="665"/>
                    <a:pt x="826" y="667"/>
                    <a:pt x="826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40"/>
            <p:cNvSpPr/>
            <p:nvPr/>
          </p:nvSpPr>
          <p:spPr>
            <a:xfrm>
              <a:off x="297324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843" y="625"/>
                  </a:moveTo>
                  <a:lnTo>
                    <a:pt x="543" y="510"/>
                  </a:lnTo>
                  <a:lnTo>
                    <a:pt x="0" y="300"/>
                  </a:lnTo>
                  <a:cubicBezTo>
                    <a:pt x="0" y="300"/>
                    <a:pt x="43" y="235"/>
                    <a:pt x="128" y="163"/>
                  </a:cubicBezTo>
                  <a:cubicBezTo>
                    <a:pt x="199" y="103"/>
                    <a:pt x="299" y="37"/>
                    <a:pt x="427" y="0"/>
                  </a:cubicBezTo>
                  <a:cubicBezTo>
                    <a:pt x="451" y="19"/>
                    <a:pt x="475" y="39"/>
                    <a:pt x="497" y="59"/>
                  </a:cubicBezTo>
                  <a:cubicBezTo>
                    <a:pt x="624" y="173"/>
                    <a:pt x="732" y="305"/>
                    <a:pt x="819" y="451"/>
                  </a:cubicBezTo>
                  <a:cubicBezTo>
                    <a:pt x="835" y="477"/>
                    <a:pt x="849" y="503"/>
                    <a:pt x="863" y="529"/>
                  </a:cubicBezTo>
                  <a:cubicBezTo>
                    <a:pt x="853" y="587"/>
                    <a:pt x="843" y="625"/>
                    <a:pt x="843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40"/>
            <p:cNvSpPr/>
            <p:nvPr/>
          </p:nvSpPr>
          <p:spPr>
            <a:xfrm>
              <a:off x="2833920" y="216000"/>
              <a:ext cx="318240" cy="168480"/>
            </a:xfrm>
            <a:custGeom>
              <a:avLst/>
              <a:gdLst/>
              <a:ahLst/>
              <a:cxnLst/>
              <a:rect l="l" t="t" r="r" b="b"/>
              <a:pathLst>
                <a:path w="884" h="468" extrusionOk="0">
                  <a:moveTo>
                    <a:pt x="869" y="468"/>
                  </a:moveTo>
                  <a:lnTo>
                    <a:pt x="515" y="368"/>
                  </a:lnTo>
                  <a:lnTo>
                    <a:pt x="0" y="221"/>
                  </a:lnTo>
                  <a:cubicBezTo>
                    <a:pt x="0" y="221"/>
                    <a:pt x="2" y="218"/>
                    <a:pt x="6" y="211"/>
                  </a:cubicBezTo>
                  <a:cubicBezTo>
                    <a:pt x="129" y="6"/>
                    <a:pt x="395" y="-60"/>
                    <a:pt x="602" y="59"/>
                  </a:cubicBezTo>
                  <a:cubicBezTo>
                    <a:pt x="677" y="102"/>
                    <a:pt x="748" y="151"/>
                    <a:pt x="814" y="205"/>
                  </a:cubicBezTo>
                  <a:cubicBezTo>
                    <a:pt x="838" y="224"/>
                    <a:pt x="862" y="244"/>
                    <a:pt x="884" y="264"/>
                  </a:cubicBezTo>
                  <a:cubicBezTo>
                    <a:pt x="884" y="377"/>
                    <a:pt x="869" y="468"/>
                    <a:pt x="869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40"/>
            <p:cNvSpPr/>
            <p:nvPr/>
          </p:nvSpPr>
          <p:spPr>
            <a:xfrm>
              <a:off x="2950560" y="532440"/>
              <a:ext cx="376920" cy="222480"/>
            </a:xfrm>
            <a:custGeom>
              <a:avLst/>
              <a:gdLst/>
              <a:ahLst/>
              <a:cxnLst/>
              <a:rect l="l" t="t" r="r" b="b"/>
              <a:pathLst>
                <a:path w="1047" h="618" extrusionOk="0">
                  <a:moveTo>
                    <a:pt x="1047" y="576"/>
                  </a:moveTo>
                  <a:lnTo>
                    <a:pt x="0" y="618"/>
                  </a:lnTo>
                  <a:cubicBezTo>
                    <a:pt x="0" y="618"/>
                    <a:pt x="30" y="449"/>
                    <a:pt x="156" y="271"/>
                  </a:cubicBezTo>
                  <a:cubicBezTo>
                    <a:pt x="223" y="176"/>
                    <a:pt x="318" y="77"/>
                    <a:pt x="450" y="0"/>
                  </a:cubicBezTo>
                  <a:cubicBezTo>
                    <a:pt x="493" y="27"/>
                    <a:pt x="536" y="56"/>
                    <a:pt x="578" y="87"/>
                  </a:cubicBezTo>
                  <a:cubicBezTo>
                    <a:pt x="678" y="162"/>
                    <a:pt x="773" y="247"/>
                    <a:pt x="861" y="342"/>
                  </a:cubicBezTo>
                  <a:cubicBezTo>
                    <a:pt x="930" y="417"/>
                    <a:pt x="991" y="495"/>
                    <a:pt x="1047" y="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40"/>
            <p:cNvSpPr/>
            <p:nvPr/>
          </p:nvSpPr>
          <p:spPr>
            <a:xfrm>
              <a:off x="2799360" y="439560"/>
              <a:ext cx="360000" cy="276840"/>
            </a:xfrm>
            <a:custGeom>
              <a:avLst/>
              <a:gdLst/>
              <a:ahLst/>
              <a:cxnLst/>
              <a:rect l="l" t="t" r="r" b="b"/>
              <a:pathLst>
                <a:path w="1000" h="769" extrusionOk="0">
                  <a:moveTo>
                    <a:pt x="1000" y="350"/>
                  </a:moveTo>
                  <a:lnTo>
                    <a:pt x="576" y="529"/>
                  </a:lnTo>
                  <a:lnTo>
                    <a:pt x="9" y="769"/>
                  </a:lnTo>
                  <a:cubicBezTo>
                    <a:pt x="9" y="769"/>
                    <a:pt x="-33" y="544"/>
                    <a:pt x="65" y="288"/>
                  </a:cubicBezTo>
                  <a:cubicBezTo>
                    <a:pt x="101" y="193"/>
                    <a:pt x="156" y="94"/>
                    <a:pt x="240" y="0"/>
                  </a:cubicBezTo>
                  <a:cubicBezTo>
                    <a:pt x="274" y="8"/>
                    <a:pt x="308" y="16"/>
                    <a:pt x="343" y="26"/>
                  </a:cubicBezTo>
                  <a:cubicBezTo>
                    <a:pt x="527" y="77"/>
                    <a:pt x="705" y="154"/>
                    <a:pt x="870" y="258"/>
                  </a:cubicBezTo>
                  <a:cubicBezTo>
                    <a:pt x="913" y="285"/>
                    <a:pt x="956" y="314"/>
                    <a:pt x="998" y="345"/>
                  </a:cubicBezTo>
                  <a:cubicBezTo>
                    <a:pt x="1000" y="348"/>
                    <a:pt x="1000" y="350"/>
                    <a:pt x="1000" y="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40"/>
            <p:cNvSpPr/>
            <p:nvPr/>
          </p:nvSpPr>
          <p:spPr>
            <a:xfrm>
              <a:off x="2592360" y="422640"/>
              <a:ext cx="354600" cy="228960"/>
            </a:xfrm>
            <a:custGeom>
              <a:avLst/>
              <a:gdLst/>
              <a:ahLst/>
              <a:cxnLst/>
              <a:rect l="l" t="t" r="r" b="b"/>
              <a:pathLst>
                <a:path w="985" h="636" extrusionOk="0">
                  <a:moveTo>
                    <a:pt x="985" y="168"/>
                  </a:moveTo>
                  <a:lnTo>
                    <a:pt x="640" y="335"/>
                  </a:lnTo>
                  <a:lnTo>
                    <a:pt x="15" y="636"/>
                  </a:lnTo>
                  <a:cubicBezTo>
                    <a:pt x="15" y="636"/>
                    <a:pt x="-6" y="546"/>
                    <a:pt x="1" y="412"/>
                  </a:cubicBezTo>
                  <a:cubicBezTo>
                    <a:pt x="6" y="302"/>
                    <a:pt x="30" y="162"/>
                    <a:pt x="103" y="19"/>
                  </a:cubicBezTo>
                  <a:cubicBezTo>
                    <a:pt x="139" y="14"/>
                    <a:pt x="175" y="10"/>
                    <a:pt x="211" y="7"/>
                  </a:cubicBezTo>
                  <a:cubicBezTo>
                    <a:pt x="413" y="-10"/>
                    <a:pt x="616" y="3"/>
                    <a:pt x="815" y="47"/>
                  </a:cubicBezTo>
                  <a:cubicBezTo>
                    <a:pt x="849" y="55"/>
                    <a:pt x="883" y="63"/>
                    <a:pt x="918" y="73"/>
                  </a:cubicBezTo>
                  <a:cubicBezTo>
                    <a:pt x="960" y="128"/>
                    <a:pt x="985" y="168"/>
                    <a:pt x="985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40"/>
            <p:cNvSpPr/>
            <p:nvPr/>
          </p:nvSpPr>
          <p:spPr>
            <a:xfrm>
              <a:off x="2387160" y="425160"/>
              <a:ext cx="340560" cy="264240"/>
            </a:xfrm>
            <a:custGeom>
              <a:avLst/>
              <a:gdLst/>
              <a:ahLst/>
              <a:cxnLst/>
              <a:rect l="l" t="t" r="r" b="b"/>
              <a:pathLst>
                <a:path w="946" h="734" extrusionOk="0">
                  <a:moveTo>
                    <a:pt x="946" y="180"/>
                  </a:moveTo>
                  <a:lnTo>
                    <a:pt x="571" y="405"/>
                  </a:lnTo>
                  <a:lnTo>
                    <a:pt x="23" y="734"/>
                  </a:lnTo>
                  <a:cubicBezTo>
                    <a:pt x="23" y="734"/>
                    <a:pt x="22" y="729"/>
                    <a:pt x="19" y="720"/>
                  </a:cubicBezTo>
                  <a:cubicBezTo>
                    <a:pt x="-57" y="446"/>
                    <a:pt x="100" y="160"/>
                    <a:pt x="373" y="78"/>
                  </a:cubicBezTo>
                  <a:cubicBezTo>
                    <a:pt x="471" y="48"/>
                    <a:pt x="572" y="26"/>
                    <a:pt x="673" y="12"/>
                  </a:cubicBezTo>
                  <a:cubicBezTo>
                    <a:pt x="709" y="7"/>
                    <a:pt x="745" y="3"/>
                    <a:pt x="781" y="0"/>
                  </a:cubicBezTo>
                  <a:cubicBezTo>
                    <a:pt x="879" y="92"/>
                    <a:pt x="946" y="180"/>
                    <a:pt x="94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40"/>
            <p:cNvSpPr/>
            <p:nvPr/>
          </p:nvSpPr>
          <p:spPr>
            <a:xfrm>
              <a:off x="3274200" y="532080"/>
              <a:ext cx="375480" cy="230040"/>
            </a:xfrm>
            <a:custGeom>
              <a:avLst/>
              <a:gdLst/>
              <a:ahLst/>
              <a:cxnLst/>
              <a:rect l="l" t="t" r="r" b="b"/>
              <a:pathLst>
                <a:path w="1043" h="639" extrusionOk="0">
                  <a:moveTo>
                    <a:pt x="0" y="546"/>
                  </a:moveTo>
                  <a:lnTo>
                    <a:pt x="1043" y="639"/>
                  </a:lnTo>
                  <a:cubicBezTo>
                    <a:pt x="1043" y="639"/>
                    <a:pt x="1021" y="470"/>
                    <a:pt x="904" y="285"/>
                  </a:cubicBezTo>
                  <a:cubicBezTo>
                    <a:pt x="842" y="187"/>
                    <a:pt x="752" y="84"/>
                    <a:pt x="624" y="0"/>
                  </a:cubicBezTo>
                  <a:cubicBezTo>
                    <a:pt x="579" y="25"/>
                    <a:pt x="535" y="52"/>
                    <a:pt x="492" y="80"/>
                  </a:cubicBezTo>
                  <a:cubicBezTo>
                    <a:pt x="388" y="150"/>
                    <a:pt x="289" y="230"/>
                    <a:pt x="197" y="321"/>
                  </a:cubicBezTo>
                  <a:cubicBezTo>
                    <a:pt x="124" y="392"/>
                    <a:pt x="59" y="467"/>
                    <a:pt x="0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40"/>
            <p:cNvSpPr/>
            <p:nvPr/>
          </p:nvSpPr>
          <p:spPr>
            <a:xfrm>
              <a:off x="3450240" y="450720"/>
              <a:ext cx="354960" cy="280440"/>
            </a:xfrm>
            <a:custGeom>
              <a:avLst/>
              <a:gdLst/>
              <a:ahLst/>
              <a:cxnLst/>
              <a:rect l="l" t="t" r="r" b="b"/>
              <a:pathLst>
                <a:path w="986" h="779" extrusionOk="0">
                  <a:moveTo>
                    <a:pt x="0" y="311"/>
                  </a:moveTo>
                  <a:lnTo>
                    <a:pt x="415" y="511"/>
                  </a:lnTo>
                  <a:lnTo>
                    <a:pt x="969" y="779"/>
                  </a:lnTo>
                  <a:cubicBezTo>
                    <a:pt x="969" y="779"/>
                    <a:pt x="1023" y="557"/>
                    <a:pt x="937" y="295"/>
                  </a:cubicBezTo>
                  <a:cubicBezTo>
                    <a:pt x="906" y="199"/>
                    <a:pt x="856" y="97"/>
                    <a:pt x="778" y="0"/>
                  </a:cubicBezTo>
                  <a:cubicBezTo>
                    <a:pt x="743" y="5"/>
                    <a:pt x="708" y="12"/>
                    <a:pt x="673" y="20"/>
                  </a:cubicBezTo>
                  <a:cubicBezTo>
                    <a:pt x="487" y="62"/>
                    <a:pt x="305" y="130"/>
                    <a:pt x="135" y="226"/>
                  </a:cubicBezTo>
                  <a:cubicBezTo>
                    <a:pt x="90" y="251"/>
                    <a:pt x="46" y="278"/>
                    <a:pt x="3" y="306"/>
                  </a:cubicBezTo>
                  <a:cubicBezTo>
                    <a:pt x="1" y="309"/>
                    <a:pt x="0" y="311"/>
                    <a:pt x="0" y="3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40"/>
            <p:cNvSpPr/>
            <p:nvPr/>
          </p:nvSpPr>
          <p:spPr>
            <a:xfrm>
              <a:off x="3666600" y="440280"/>
              <a:ext cx="349560" cy="236520"/>
            </a:xfrm>
            <a:custGeom>
              <a:avLst/>
              <a:gdLst/>
              <a:ahLst/>
              <a:cxnLst/>
              <a:rect l="l" t="t" r="r" b="b"/>
              <a:pathLst>
                <a:path w="971" h="657" extrusionOk="0">
                  <a:moveTo>
                    <a:pt x="0" y="141"/>
                  </a:moveTo>
                  <a:lnTo>
                    <a:pt x="336" y="324"/>
                  </a:lnTo>
                  <a:lnTo>
                    <a:pt x="946" y="657"/>
                  </a:lnTo>
                  <a:cubicBezTo>
                    <a:pt x="946" y="657"/>
                    <a:pt x="971" y="567"/>
                    <a:pt x="971" y="434"/>
                  </a:cubicBezTo>
                  <a:cubicBezTo>
                    <a:pt x="972" y="323"/>
                    <a:pt x="954" y="182"/>
                    <a:pt x="889" y="36"/>
                  </a:cubicBezTo>
                  <a:cubicBezTo>
                    <a:pt x="853" y="29"/>
                    <a:pt x="817" y="23"/>
                    <a:pt x="781" y="18"/>
                  </a:cubicBezTo>
                  <a:cubicBezTo>
                    <a:pt x="581" y="-9"/>
                    <a:pt x="377" y="-5"/>
                    <a:pt x="177" y="29"/>
                  </a:cubicBezTo>
                  <a:cubicBezTo>
                    <a:pt x="142" y="34"/>
                    <a:pt x="107" y="41"/>
                    <a:pt x="72" y="49"/>
                  </a:cubicBezTo>
                  <a:cubicBezTo>
                    <a:pt x="27" y="102"/>
                    <a:pt x="0" y="141"/>
                    <a:pt x="0" y="1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40"/>
            <p:cNvSpPr/>
            <p:nvPr/>
          </p:nvSpPr>
          <p:spPr>
            <a:xfrm>
              <a:off x="3885120" y="446760"/>
              <a:ext cx="333720" cy="277560"/>
            </a:xfrm>
            <a:custGeom>
              <a:avLst/>
              <a:gdLst/>
              <a:ahLst/>
              <a:cxnLst/>
              <a:rect l="l" t="t" r="r" b="b"/>
              <a:pathLst>
                <a:path w="927" h="771" extrusionOk="0">
                  <a:moveTo>
                    <a:pt x="0" y="172"/>
                  </a:moveTo>
                  <a:lnTo>
                    <a:pt x="364" y="416"/>
                  </a:lnTo>
                  <a:lnTo>
                    <a:pt x="895" y="771"/>
                  </a:lnTo>
                  <a:cubicBezTo>
                    <a:pt x="895" y="771"/>
                    <a:pt x="897" y="766"/>
                    <a:pt x="900" y="758"/>
                  </a:cubicBezTo>
                  <a:cubicBezTo>
                    <a:pt x="990" y="488"/>
                    <a:pt x="846" y="194"/>
                    <a:pt x="578" y="98"/>
                  </a:cubicBezTo>
                  <a:cubicBezTo>
                    <a:pt x="481" y="64"/>
                    <a:pt x="382" y="37"/>
                    <a:pt x="282" y="18"/>
                  </a:cubicBezTo>
                  <a:cubicBezTo>
                    <a:pt x="246" y="11"/>
                    <a:pt x="210" y="5"/>
                    <a:pt x="174" y="0"/>
                  </a:cubicBezTo>
                  <a:cubicBezTo>
                    <a:pt x="72" y="88"/>
                    <a:pt x="0" y="172"/>
                    <a:pt x="0" y="1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40"/>
            <p:cNvSpPr/>
            <p:nvPr/>
          </p:nvSpPr>
          <p:spPr>
            <a:xfrm>
              <a:off x="3093480" y="708120"/>
              <a:ext cx="326160" cy="275760"/>
            </a:xfrm>
            <a:custGeom>
              <a:avLst/>
              <a:gdLst/>
              <a:ahLst/>
              <a:cxnLst/>
              <a:rect l="l" t="t" r="r" b="b"/>
              <a:pathLst>
                <a:path w="906" h="766" extrusionOk="0">
                  <a:moveTo>
                    <a:pt x="906" y="139"/>
                  </a:moveTo>
                  <a:lnTo>
                    <a:pt x="68" y="766"/>
                  </a:lnTo>
                  <a:cubicBezTo>
                    <a:pt x="68" y="766"/>
                    <a:pt x="-3" y="611"/>
                    <a:pt x="0" y="393"/>
                  </a:cubicBezTo>
                  <a:cubicBezTo>
                    <a:pt x="1" y="276"/>
                    <a:pt x="23" y="141"/>
                    <a:pt x="88" y="2"/>
                  </a:cubicBezTo>
                  <a:cubicBezTo>
                    <a:pt x="139" y="0"/>
                    <a:pt x="191" y="0"/>
                    <a:pt x="243" y="2"/>
                  </a:cubicBezTo>
                  <a:cubicBezTo>
                    <a:pt x="368" y="6"/>
                    <a:pt x="494" y="22"/>
                    <a:pt x="621" y="51"/>
                  </a:cubicBezTo>
                  <a:cubicBezTo>
                    <a:pt x="720" y="74"/>
                    <a:pt x="815" y="103"/>
                    <a:pt x="906" y="1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40"/>
            <p:cNvSpPr/>
            <p:nvPr/>
          </p:nvSpPr>
          <p:spPr>
            <a:xfrm>
              <a:off x="2883240" y="708120"/>
              <a:ext cx="299160" cy="328320"/>
            </a:xfrm>
            <a:custGeom>
              <a:avLst/>
              <a:gdLst/>
              <a:ahLst/>
              <a:cxnLst/>
              <a:rect l="l" t="t" r="r" b="b"/>
              <a:pathLst>
                <a:path w="831" h="912" extrusionOk="0">
                  <a:moveTo>
                    <a:pt x="831" y="4"/>
                  </a:moveTo>
                  <a:lnTo>
                    <a:pt x="584" y="393"/>
                  </a:lnTo>
                  <a:lnTo>
                    <a:pt x="253" y="912"/>
                  </a:lnTo>
                  <a:cubicBezTo>
                    <a:pt x="253" y="912"/>
                    <a:pt x="91" y="751"/>
                    <a:pt x="26" y="484"/>
                  </a:cubicBezTo>
                  <a:cubicBezTo>
                    <a:pt x="2" y="385"/>
                    <a:pt x="-9" y="272"/>
                    <a:pt x="7" y="148"/>
                  </a:cubicBezTo>
                  <a:cubicBezTo>
                    <a:pt x="39" y="134"/>
                    <a:pt x="73" y="122"/>
                    <a:pt x="106" y="110"/>
                  </a:cubicBezTo>
                  <a:cubicBezTo>
                    <a:pt x="286" y="48"/>
                    <a:pt x="477" y="11"/>
                    <a:pt x="672" y="2"/>
                  </a:cubicBezTo>
                  <a:cubicBezTo>
                    <a:pt x="723" y="0"/>
                    <a:pt x="775" y="0"/>
                    <a:pt x="827" y="2"/>
                  </a:cubicBezTo>
                  <a:cubicBezTo>
                    <a:pt x="830" y="3"/>
                    <a:pt x="831" y="4"/>
                    <a:pt x="83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40"/>
            <p:cNvSpPr/>
            <p:nvPr/>
          </p:nvSpPr>
          <p:spPr>
            <a:xfrm>
              <a:off x="2669040" y="74772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811" y="41"/>
                  </a:moveTo>
                  <a:lnTo>
                    <a:pt x="621" y="374"/>
                  </a:lnTo>
                  <a:lnTo>
                    <a:pt x="278" y="976"/>
                  </a:lnTo>
                  <a:cubicBezTo>
                    <a:pt x="278" y="976"/>
                    <a:pt x="209" y="914"/>
                    <a:pt x="139" y="800"/>
                  </a:cubicBezTo>
                  <a:cubicBezTo>
                    <a:pt x="80" y="707"/>
                    <a:pt x="21" y="577"/>
                    <a:pt x="0" y="419"/>
                  </a:cubicBezTo>
                  <a:cubicBezTo>
                    <a:pt x="26" y="394"/>
                    <a:pt x="54" y="370"/>
                    <a:pt x="82" y="347"/>
                  </a:cubicBezTo>
                  <a:cubicBezTo>
                    <a:pt x="238" y="219"/>
                    <a:pt x="414" y="114"/>
                    <a:pt x="602" y="38"/>
                  </a:cubicBezTo>
                  <a:cubicBezTo>
                    <a:pt x="634" y="24"/>
                    <a:pt x="668" y="12"/>
                    <a:pt x="701" y="0"/>
                  </a:cubicBezTo>
                  <a:cubicBezTo>
                    <a:pt x="767" y="22"/>
                    <a:pt x="811" y="41"/>
                    <a:pt x="811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40"/>
            <p:cNvSpPr/>
            <p:nvPr/>
          </p:nvSpPr>
          <p:spPr>
            <a:xfrm>
              <a:off x="2552040" y="872640"/>
              <a:ext cx="232200" cy="372600"/>
            </a:xfrm>
            <a:custGeom>
              <a:avLst/>
              <a:gdLst/>
              <a:ahLst/>
              <a:cxnLst/>
              <a:rect l="l" t="t" r="r" b="b"/>
              <a:pathLst>
                <a:path w="645" h="1035" extrusionOk="0">
                  <a:moveTo>
                    <a:pt x="645" y="55"/>
                  </a:moveTo>
                  <a:lnTo>
                    <a:pt x="464" y="453"/>
                  </a:lnTo>
                  <a:lnTo>
                    <a:pt x="199" y="1035"/>
                  </a:lnTo>
                  <a:cubicBezTo>
                    <a:pt x="199" y="1035"/>
                    <a:pt x="195" y="1032"/>
                    <a:pt x="188" y="1026"/>
                  </a:cubicBezTo>
                  <a:cubicBezTo>
                    <a:pt x="-31" y="844"/>
                    <a:pt x="-63" y="518"/>
                    <a:pt x="115" y="296"/>
                  </a:cubicBezTo>
                  <a:cubicBezTo>
                    <a:pt x="179" y="216"/>
                    <a:pt x="249" y="141"/>
                    <a:pt x="325" y="72"/>
                  </a:cubicBezTo>
                  <a:cubicBezTo>
                    <a:pt x="351" y="47"/>
                    <a:pt x="379" y="23"/>
                    <a:pt x="407" y="0"/>
                  </a:cubicBezTo>
                  <a:cubicBezTo>
                    <a:pt x="540" y="20"/>
                    <a:pt x="645" y="55"/>
                    <a:pt x="645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40"/>
            <p:cNvSpPr/>
            <p:nvPr/>
          </p:nvSpPr>
          <p:spPr>
            <a:xfrm>
              <a:off x="3165840" y="715680"/>
              <a:ext cx="326520" cy="275760"/>
            </a:xfrm>
            <a:custGeom>
              <a:avLst/>
              <a:gdLst/>
              <a:ahLst/>
              <a:cxnLst/>
              <a:rect l="l" t="t" r="r" b="b"/>
              <a:pathLst>
                <a:path w="907" h="766" extrusionOk="0">
                  <a:moveTo>
                    <a:pt x="0" y="138"/>
                  </a:moveTo>
                  <a:lnTo>
                    <a:pt x="838" y="766"/>
                  </a:lnTo>
                  <a:cubicBezTo>
                    <a:pt x="838" y="766"/>
                    <a:pt x="909" y="610"/>
                    <a:pt x="907" y="392"/>
                  </a:cubicBezTo>
                  <a:cubicBezTo>
                    <a:pt x="905" y="275"/>
                    <a:pt x="883" y="141"/>
                    <a:pt x="818" y="2"/>
                  </a:cubicBezTo>
                  <a:cubicBezTo>
                    <a:pt x="767" y="0"/>
                    <a:pt x="716" y="-1"/>
                    <a:pt x="664" y="1"/>
                  </a:cubicBezTo>
                  <a:cubicBezTo>
                    <a:pt x="539" y="6"/>
                    <a:pt x="412" y="22"/>
                    <a:pt x="286" y="50"/>
                  </a:cubicBezTo>
                  <a:cubicBezTo>
                    <a:pt x="187" y="73"/>
                    <a:pt x="92" y="102"/>
                    <a:pt x="0" y="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40"/>
            <p:cNvSpPr/>
            <p:nvPr/>
          </p:nvSpPr>
          <p:spPr>
            <a:xfrm>
              <a:off x="3403080" y="715680"/>
              <a:ext cx="299520" cy="328320"/>
            </a:xfrm>
            <a:custGeom>
              <a:avLst/>
              <a:gdLst/>
              <a:ahLst/>
              <a:cxnLst/>
              <a:rect l="l" t="t" r="r" b="b"/>
              <a:pathLst>
                <a:path w="832" h="912" extrusionOk="0">
                  <a:moveTo>
                    <a:pt x="0" y="3"/>
                  </a:moveTo>
                  <a:lnTo>
                    <a:pt x="248" y="392"/>
                  </a:lnTo>
                  <a:lnTo>
                    <a:pt x="578" y="912"/>
                  </a:lnTo>
                  <a:cubicBezTo>
                    <a:pt x="578" y="912"/>
                    <a:pt x="740" y="750"/>
                    <a:pt x="805" y="483"/>
                  </a:cubicBezTo>
                  <a:cubicBezTo>
                    <a:pt x="829" y="385"/>
                    <a:pt x="840" y="272"/>
                    <a:pt x="825" y="147"/>
                  </a:cubicBezTo>
                  <a:cubicBezTo>
                    <a:pt x="792" y="134"/>
                    <a:pt x="759" y="121"/>
                    <a:pt x="725" y="110"/>
                  </a:cubicBezTo>
                  <a:cubicBezTo>
                    <a:pt x="545" y="47"/>
                    <a:pt x="355" y="10"/>
                    <a:pt x="159" y="2"/>
                  </a:cubicBezTo>
                  <a:cubicBezTo>
                    <a:pt x="108" y="0"/>
                    <a:pt x="57" y="-1"/>
                    <a:pt x="5" y="1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40"/>
            <p:cNvSpPr/>
            <p:nvPr/>
          </p:nvSpPr>
          <p:spPr>
            <a:xfrm>
              <a:off x="3624840" y="75528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0" y="40"/>
                  </a:moveTo>
                  <a:lnTo>
                    <a:pt x="189" y="373"/>
                  </a:lnTo>
                  <a:lnTo>
                    <a:pt x="533" y="976"/>
                  </a:lnTo>
                  <a:cubicBezTo>
                    <a:pt x="533" y="976"/>
                    <a:pt x="602" y="913"/>
                    <a:pt x="672" y="800"/>
                  </a:cubicBezTo>
                  <a:cubicBezTo>
                    <a:pt x="730" y="706"/>
                    <a:pt x="789" y="577"/>
                    <a:pt x="811" y="418"/>
                  </a:cubicBezTo>
                  <a:cubicBezTo>
                    <a:pt x="784" y="394"/>
                    <a:pt x="756" y="370"/>
                    <a:pt x="728" y="347"/>
                  </a:cubicBezTo>
                  <a:cubicBezTo>
                    <a:pt x="572" y="218"/>
                    <a:pt x="397" y="114"/>
                    <a:pt x="209" y="37"/>
                  </a:cubicBezTo>
                  <a:cubicBezTo>
                    <a:pt x="176" y="24"/>
                    <a:pt x="143" y="11"/>
                    <a:pt x="109" y="0"/>
                  </a:cubicBezTo>
                  <a:cubicBezTo>
                    <a:pt x="43" y="22"/>
                    <a:pt x="0" y="40"/>
                    <a:pt x="0" y="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40"/>
            <p:cNvSpPr/>
            <p:nvPr/>
          </p:nvSpPr>
          <p:spPr>
            <a:xfrm>
              <a:off x="3801240" y="880200"/>
              <a:ext cx="232560" cy="372240"/>
            </a:xfrm>
            <a:custGeom>
              <a:avLst/>
              <a:gdLst/>
              <a:ahLst/>
              <a:cxnLst/>
              <a:rect l="l" t="t" r="r" b="b"/>
              <a:pathLst>
                <a:path w="646" h="1034" extrusionOk="0">
                  <a:moveTo>
                    <a:pt x="0" y="54"/>
                  </a:moveTo>
                  <a:lnTo>
                    <a:pt x="182" y="453"/>
                  </a:lnTo>
                  <a:lnTo>
                    <a:pt x="446" y="1034"/>
                  </a:lnTo>
                  <a:cubicBezTo>
                    <a:pt x="446" y="1034"/>
                    <a:pt x="450" y="1031"/>
                    <a:pt x="457" y="1025"/>
                  </a:cubicBezTo>
                  <a:cubicBezTo>
                    <a:pt x="676" y="843"/>
                    <a:pt x="708" y="517"/>
                    <a:pt x="531" y="295"/>
                  </a:cubicBezTo>
                  <a:cubicBezTo>
                    <a:pt x="466" y="215"/>
                    <a:pt x="396" y="140"/>
                    <a:pt x="321" y="71"/>
                  </a:cubicBezTo>
                  <a:cubicBezTo>
                    <a:pt x="294" y="47"/>
                    <a:pt x="266" y="23"/>
                    <a:pt x="238" y="0"/>
                  </a:cubicBezTo>
                  <a:cubicBezTo>
                    <a:pt x="105" y="2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9" name="Google Shape;4329;p40"/>
          <p:cNvGrpSpPr/>
          <p:nvPr/>
        </p:nvGrpSpPr>
        <p:grpSpPr>
          <a:xfrm flipH="1">
            <a:off x="8166502" y="3956463"/>
            <a:ext cx="977502" cy="1187032"/>
            <a:chOff x="456316" y="3728750"/>
            <a:chExt cx="1092669" cy="1326885"/>
          </a:xfrm>
        </p:grpSpPr>
        <p:sp>
          <p:nvSpPr>
            <p:cNvPr id="4330" name="Google Shape;4330;p40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40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40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40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40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40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40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40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40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40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40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40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40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40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40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40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40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40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40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40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40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40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40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40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40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5" name="Google Shape;4355;p40"/>
          <p:cNvGrpSpPr/>
          <p:nvPr/>
        </p:nvGrpSpPr>
        <p:grpSpPr>
          <a:xfrm flipH="1">
            <a:off x="6374158" y="4680137"/>
            <a:ext cx="371465" cy="411254"/>
            <a:chOff x="2387160" y="216000"/>
            <a:chExt cx="1831680" cy="2027880"/>
          </a:xfrm>
        </p:grpSpPr>
        <p:sp>
          <p:nvSpPr>
            <p:cNvPr id="4356" name="Google Shape;4356;p40"/>
            <p:cNvSpPr/>
            <p:nvPr/>
          </p:nvSpPr>
          <p:spPr>
            <a:xfrm>
              <a:off x="3047400" y="732960"/>
              <a:ext cx="472320" cy="1510920"/>
            </a:xfrm>
            <a:custGeom>
              <a:avLst/>
              <a:gdLst/>
              <a:ahLst/>
              <a:cxnLst/>
              <a:rect l="l" t="t" r="r" b="b"/>
              <a:pathLst>
                <a:path w="1312" h="4197" extrusionOk="0">
                  <a:moveTo>
                    <a:pt x="806" y="3186"/>
                  </a:moveTo>
                  <a:lnTo>
                    <a:pt x="1148" y="3186"/>
                  </a:lnTo>
                  <a:lnTo>
                    <a:pt x="1148" y="2792"/>
                  </a:lnTo>
                  <a:lnTo>
                    <a:pt x="806" y="2496"/>
                  </a:lnTo>
                  <a:lnTo>
                    <a:pt x="1148" y="2496"/>
                  </a:lnTo>
                  <a:lnTo>
                    <a:pt x="1148" y="2102"/>
                  </a:lnTo>
                  <a:lnTo>
                    <a:pt x="806" y="1805"/>
                  </a:lnTo>
                  <a:lnTo>
                    <a:pt x="1148" y="1805"/>
                  </a:lnTo>
                  <a:lnTo>
                    <a:pt x="1148" y="1412"/>
                  </a:lnTo>
                  <a:lnTo>
                    <a:pt x="806" y="1115"/>
                  </a:lnTo>
                  <a:lnTo>
                    <a:pt x="1148" y="1115"/>
                  </a:lnTo>
                  <a:lnTo>
                    <a:pt x="1148" y="721"/>
                  </a:lnTo>
                  <a:lnTo>
                    <a:pt x="806" y="425"/>
                  </a:lnTo>
                  <a:lnTo>
                    <a:pt x="1148" y="425"/>
                  </a:lnTo>
                  <a:lnTo>
                    <a:pt x="1148" y="0"/>
                  </a:lnTo>
                  <a:lnTo>
                    <a:pt x="146" y="0"/>
                  </a:lnTo>
                  <a:lnTo>
                    <a:pt x="146" y="425"/>
                  </a:lnTo>
                  <a:lnTo>
                    <a:pt x="488" y="425"/>
                  </a:lnTo>
                  <a:lnTo>
                    <a:pt x="146" y="721"/>
                  </a:lnTo>
                  <a:lnTo>
                    <a:pt x="146" y="1115"/>
                  </a:lnTo>
                  <a:lnTo>
                    <a:pt x="488" y="1115"/>
                  </a:lnTo>
                  <a:lnTo>
                    <a:pt x="146" y="1412"/>
                  </a:lnTo>
                  <a:lnTo>
                    <a:pt x="146" y="1805"/>
                  </a:lnTo>
                  <a:lnTo>
                    <a:pt x="488" y="1805"/>
                  </a:lnTo>
                  <a:lnTo>
                    <a:pt x="146" y="2102"/>
                  </a:lnTo>
                  <a:lnTo>
                    <a:pt x="146" y="2496"/>
                  </a:lnTo>
                  <a:lnTo>
                    <a:pt x="488" y="2496"/>
                  </a:lnTo>
                  <a:lnTo>
                    <a:pt x="146" y="2792"/>
                  </a:lnTo>
                  <a:lnTo>
                    <a:pt x="146" y="3186"/>
                  </a:lnTo>
                  <a:lnTo>
                    <a:pt x="488" y="3186"/>
                  </a:lnTo>
                  <a:lnTo>
                    <a:pt x="146" y="3482"/>
                  </a:lnTo>
                  <a:lnTo>
                    <a:pt x="0" y="4197"/>
                  </a:lnTo>
                  <a:lnTo>
                    <a:pt x="1312" y="4197"/>
                  </a:lnTo>
                  <a:lnTo>
                    <a:pt x="1148" y="3482"/>
                  </a:lnTo>
                  <a:lnTo>
                    <a:pt x="806" y="31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40"/>
            <p:cNvSpPr/>
            <p:nvPr/>
          </p:nvSpPr>
          <p:spPr>
            <a:xfrm>
              <a:off x="3222000" y="632880"/>
              <a:ext cx="240120" cy="262440"/>
            </a:xfrm>
            <a:custGeom>
              <a:avLst/>
              <a:gdLst/>
              <a:ahLst/>
              <a:cxnLst/>
              <a:rect l="l" t="t" r="r" b="b"/>
              <a:pathLst>
                <a:path w="667" h="729" extrusionOk="0">
                  <a:moveTo>
                    <a:pt x="41" y="729"/>
                  </a:moveTo>
                  <a:lnTo>
                    <a:pt x="667" y="112"/>
                  </a:lnTo>
                  <a:cubicBezTo>
                    <a:pt x="667" y="112"/>
                    <a:pt x="547" y="33"/>
                    <a:pt x="366" y="8"/>
                  </a:cubicBezTo>
                  <a:cubicBezTo>
                    <a:pt x="269" y="-5"/>
                    <a:pt x="154" y="-4"/>
                    <a:pt x="31" y="32"/>
                  </a:cubicBezTo>
                  <a:cubicBezTo>
                    <a:pt x="22" y="75"/>
                    <a:pt x="16" y="117"/>
                    <a:pt x="11" y="160"/>
                  </a:cubicBezTo>
                  <a:cubicBezTo>
                    <a:pt x="-1" y="265"/>
                    <a:pt x="-4" y="372"/>
                    <a:pt x="4" y="480"/>
                  </a:cubicBezTo>
                  <a:cubicBezTo>
                    <a:pt x="10" y="565"/>
                    <a:pt x="23" y="648"/>
                    <a:pt x="41" y="729"/>
                  </a:cubicBezTo>
                  <a:close/>
                </a:path>
              </a:pathLst>
            </a:custGeom>
            <a:solidFill>
              <a:srgbClr val="839E4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40"/>
            <p:cNvSpPr/>
            <p:nvPr/>
          </p:nvSpPr>
          <p:spPr>
            <a:xfrm>
              <a:off x="3225976" y="452177"/>
              <a:ext cx="297681" cy="285434"/>
            </a:xfrm>
            <a:custGeom>
              <a:avLst/>
              <a:gdLst/>
              <a:ahLst/>
              <a:cxnLst/>
              <a:rect l="l" t="t" r="r" b="b"/>
              <a:pathLst>
                <a:path w="827" h="667" extrusionOk="0">
                  <a:moveTo>
                    <a:pt x="1" y="667"/>
                  </a:moveTo>
                  <a:lnTo>
                    <a:pt x="355" y="510"/>
                  </a:lnTo>
                  <a:lnTo>
                    <a:pt x="827" y="301"/>
                  </a:lnTo>
                  <a:cubicBezTo>
                    <a:pt x="827" y="301"/>
                    <a:pt x="714" y="146"/>
                    <a:pt x="500" y="59"/>
                  </a:cubicBezTo>
                  <a:cubicBezTo>
                    <a:pt x="422" y="27"/>
                    <a:pt x="329" y="3"/>
                    <a:pt x="224" y="0"/>
                  </a:cubicBezTo>
                  <a:cubicBezTo>
                    <a:pt x="209" y="26"/>
                    <a:pt x="194" y="52"/>
                    <a:pt x="181" y="78"/>
                  </a:cubicBezTo>
                  <a:cubicBezTo>
                    <a:pt x="106" y="220"/>
                    <a:pt x="51" y="373"/>
                    <a:pt x="20" y="534"/>
                  </a:cubicBezTo>
                  <a:cubicBezTo>
                    <a:pt x="11" y="577"/>
                    <a:pt x="5" y="619"/>
                    <a:pt x="0" y="662"/>
                  </a:cubicBezTo>
                  <a:cubicBezTo>
                    <a:pt x="0" y="665"/>
                    <a:pt x="1" y="667"/>
                    <a:pt x="1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40"/>
            <p:cNvSpPr/>
            <p:nvPr/>
          </p:nvSpPr>
          <p:spPr>
            <a:xfrm>
              <a:off x="329112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19" y="625"/>
                  </a:moveTo>
                  <a:lnTo>
                    <a:pt x="319" y="510"/>
                  </a:lnTo>
                  <a:lnTo>
                    <a:pt x="863" y="300"/>
                  </a:lnTo>
                  <a:cubicBezTo>
                    <a:pt x="863" y="300"/>
                    <a:pt x="820" y="235"/>
                    <a:pt x="734" y="163"/>
                  </a:cubicBezTo>
                  <a:cubicBezTo>
                    <a:pt x="664" y="103"/>
                    <a:pt x="564" y="37"/>
                    <a:pt x="435" y="0"/>
                  </a:cubicBezTo>
                  <a:cubicBezTo>
                    <a:pt x="411" y="19"/>
                    <a:pt x="388" y="39"/>
                    <a:pt x="365" y="59"/>
                  </a:cubicBezTo>
                  <a:cubicBezTo>
                    <a:pt x="239" y="173"/>
                    <a:pt x="130" y="305"/>
                    <a:pt x="43" y="451"/>
                  </a:cubicBezTo>
                  <a:cubicBezTo>
                    <a:pt x="28" y="477"/>
                    <a:pt x="13" y="503"/>
                    <a:pt x="0" y="529"/>
                  </a:cubicBezTo>
                  <a:cubicBezTo>
                    <a:pt x="9" y="587"/>
                    <a:pt x="19" y="625"/>
                    <a:pt x="19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40"/>
            <p:cNvSpPr/>
            <p:nvPr/>
          </p:nvSpPr>
          <p:spPr>
            <a:xfrm>
              <a:off x="3422520" y="216000"/>
              <a:ext cx="318600" cy="168480"/>
            </a:xfrm>
            <a:custGeom>
              <a:avLst/>
              <a:gdLst/>
              <a:ahLst/>
              <a:cxnLst/>
              <a:rect l="l" t="t" r="r" b="b"/>
              <a:pathLst>
                <a:path w="885" h="468" extrusionOk="0">
                  <a:moveTo>
                    <a:pt x="15" y="468"/>
                  </a:moveTo>
                  <a:lnTo>
                    <a:pt x="369" y="368"/>
                  </a:lnTo>
                  <a:lnTo>
                    <a:pt x="885" y="221"/>
                  </a:lnTo>
                  <a:cubicBezTo>
                    <a:pt x="885" y="221"/>
                    <a:pt x="883" y="218"/>
                    <a:pt x="879" y="211"/>
                  </a:cubicBezTo>
                  <a:cubicBezTo>
                    <a:pt x="755" y="6"/>
                    <a:pt x="489" y="-60"/>
                    <a:pt x="282" y="59"/>
                  </a:cubicBezTo>
                  <a:cubicBezTo>
                    <a:pt x="208" y="102"/>
                    <a:pt x="137" y="151"/>
                    <a:pt x="70" y="205"/>
                  </a:cubicBezTo>
                  <a:cubicBezTo>
                    <a:pt x="46" y="224"/>
                    <a:pt x="23" y="244"/>
                    <a:pt x="0" y="264"/>
                  </a:cubicBezTo>
                  <a:cubicBezTo>
                    <a:pt x="0" y="377"/>
                    <a:pt x="15" y="468"/>
                    <a:pt x="15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40"/>
            <p:cNvSpPr/>
            <p:nvPr/>
          </p:nvSpPr>
          <p:spPr>
            <a:xfrm>
              <a:off x="3112560" y="632880"/>
              <a:ext cx="240480" cy="262440"/>
            </a:xfrm>
            <a:custGeom>
              <a:avLst/>
              <a:gdLst/>
              <a:ahLst/>
              <a:cxnLst/>
              <a:rect l="l" t="t" r="r" b="b"/>
              <a:pathLst>
                <a:path w="668" h="729" extrusionOk="0">
                  <a:moveTo>
                    <a:pt x="627" y="729"/>
                  </a:moveTo>
                  <a:lnTo>
                    <a:pt x="0" y="112"/>
                  </a:lnTo>
                  <a:cubicBezTo>
                    <a:pt x="0" y="112"/>
                    <a:pt x="120" y="33"/>
                    <a:pt x="302" y="8"/>
                  </a:cubicBezTo>
                  <a:cubicBezTo>
                    <a:pt x="399" y="-5"/>
                    <a:pt x="513" y="-4"/>
                    <a:pt x="637" y="32"/>
                  </a:cubicBezTo>
                  <a:cubicBezTo>
                    <a:pt x="645" y="75"/>
                    <a:pt x="652" y="117"/>
                    <a:pt x="657" y="160"/>
                  </a:cubicBezTo>
                  <a:cubicBezTo>
                    <a:pt x="669" y="265"/>
                    <a:pt x="671" y="372"/>
                    <a:pt x="663" y="480"/>
                  </a:cubicBezTo>
                  <a:cubicBezTo>
                    <a:pt x="657" y="565"/>
                    <a:pt x="645" y="648"/>
                    <a:pt x="627" y="729"/>
                  </a:cubicBezTo>
                  <a:close/>
                </a:path>
              </a:pathLst>
            </a:custGeom>
            <a:solidFill>
              <a:srgbClr val="97B14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40"/>
            <p:cNvSpPr/>
            <p:nvPr/>
          </p:nvSpPr>
          <p:spPr>
            <a:xfrm>
              <a:off x="3050976" y="452177"/>
              <a:ext cx="298115" cy="285001"/>
            </a:xfrm>
            <a:custGeom>
              <a:avLst/>
              <a:gdLst/>
              <a:ahLst/>
              <a:cxnLst/>
              <a:rect l="l" t="t" r="r" b="b"/>
              <a:pathLst>
                <a:path w="828" h="667" extrusionOk="0">
                  <a:moveTo>
                    <a:pt x="826" y="667"/>
                  </a:moveTo>
                  <a:lnTo>
                    <a:pt x="473" y="510"/>
                  </a:lnTo>
                  <a:lnTo>
                    <a:pt x="0" y="301"/>
                  </a:lnTo>
                  <a:cubicBezTo>
                    <a:pt x="0" y="301"/>
                    <a:pt x="114" y="146"/>
                    <a:pt x="327" y="59"/>
                  </a:cubicBezTo>
                  <a:cubicBezTo>
                    <a:pt x="406" y="27"/>
                    <a:pt x="498" y="3"/>
                    <a:pt x="603" y="0"/>
                  </a:cubicBezTo>
                  <a:cubicBezTo>
                    <a:pt x="619" y="26"/>
                    <a:pt x="633" y="52"/>
                    <a:pt x="647" y="78"/>
                  </a:cubicBezTo>
                  <a:cubicBezTo>
                    <a:pt x="721" y="220"/>
                    <a:pt x="776" y="373"/>
                    <a:pt x="808" y="534"/>
                  </a:cubicBezTo>
                  <a:cubicBezTo>
                    <a:pt x="816" y="577"/>
                    <a:pt x="823" y="619"/>
                    <a:pt x="828" y="662"/>
                  </a:cubicBezTo>
                  <a:cubicBezTo>
                    <a:pt x="827" y="665"/>
                    <a:pt x="826" y="667"/>
                    <a:pt x="826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40"/>
            <p:cNvSpPr/>
            <p:nvPr/>
          </p:nvSpPr>
          <p:spPr>
            <a:xfrm>
              <a:off x="297324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843" y="625"/>
                  </a:moveTo>
                  <a:lnTo>
                    <a:pt x="543" y="510"/>
                  </a:lnTo>
                  <a:lnTo>
                    <a:pt x="0" y="300"/>
                  </a:lnTo>
                  <a:cubicBezTo>
                    <a:pt x="0" y="300"/>
                    <a:pt x="43" y="235"/>
                    <a:pt x="128" y="163"/>
                  </a:cubicBezTo>
                  <a:cubicBezTo>
                    <a:pt x="199" y="103"/>
                    <a:pt x="299" y="37"/>
                    <a:pt x="427" y="0"/>
                  </a:cubicBezTo>
                  <a:cubicBezTo>
                    <a:pt x="451" y="19"/>
                    <a:pt x="475" y="39"/>
                    <a:pt x="497" y="59"/>
                  </a:cubicBezTo>
                  <a:cubicBezTo>
                    <a:pt x="624" y="173"/>
                    <a:pt x="732" y="305"/>
                    <a:pt x="819" y="451"/>
                  </a:cubicBezTo>
                  <a:cubicBezTo>
                    <a:pt x="835" y="477"/>
                    <a:pt x="849" y="503"/>
                    <a:pt x="863" y="529"/>
                  </a:cubicBezTo>
                  <a:cubicBezTo>
                    <a:pt x="853" y="587"/>
                    <a:pt x="843" y="625"/>
                    <a:pt x="843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40"/>
            <p:cNvSpPr/>
            <p:nvPr/>
          </p:nvSpPr>
          <p:spPr>
            <a:xfrm>
              <a:off x="2833920" y="216000"/>
              <a:ext cx="318240" cy="168480"/>
            </a:xfrm>
            <a:custGeom>
              <a:avLst/>
              <a:gdLst/>
              <a:ahLst/>
              <a:cxnLst/>
              <a:rect l="l" t="t" r="r" b="b"/>
              <a:pathLst>
                <a:path w="884" h="468" extrusionOk="0">
                  <a:moveTo>
                    <a:pt x="869" y="468"/>
                  </a:moveTo>
                  <a:lnTo>
                    <a:pt x="515" y="368"/>
                  </a:lnTo>
                  <a:lnTo>
                    <a:pt x="0" y="221"/>
                  </a:lnTo>
                  <a:cubicBezTo>
                    <a:pt x="0" y="221"/>
                    <a:pt x="2" y="218"/>
                    <a:pt x="6" y="211"/>
                  </a:cubicBezTo>
                  <a:cubicBezTo>
                    <a:pt x="129" y="6"/>
                    <a:pt x="395" y="-60"/>
                    <a:pt x="602" y="59"/>
                  </a:cubicBezTo>
                  <a:cubicBezTo>
                    <a:pt x="677" y="102"/>
                    <a:pt x="748" y="151"/>
                    <a:pt x="814" y="205"/>
                  </a:cubicBezTo>
                  <a:cubicBezTo>
                    <a:pt x="838" y="224"/>
                    <a:pt x="862" y="244"/>
                    <a:pt x="884" y="264"/>
                  </a:cubicBezTo>
                  <a:cubicBezTo>
                    <a:pt x="884" y="377"/>
                    <a:pt x="869" y="468"/>
                    <a:pt x="869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40"/>
            <p:cNvSpPr/>
            <p:nvPr/>
          </p:nvSpPr>
          <p:spPr>
            <a:xfrm>
              <a:off x="2950560" y="532440"/>
              <a:ext cx="376920" cy="222480"/>
            </a:xfrm>
            <a:custGeom>
              <a:avLst/>
              <a:gdLst/>
              <a:ahLst/>
              <a:cxnLst/>
              <a:rect l="l" t="t" r="r" b="b"/>
              <a:pathLst>
                <a:path w="1047" h="618" extrusionOk="0">
                  <a:moveTo>
                    <a:pt x="1047" y="576"/>
                  </a:moveTo>
                  <a:lnTo>
                    <a:pt x="0" y="618"/>
                  </a:lnTo>
                  <a:cubicBezTo>
                    <a:pt x="0" y="618"/>
                    <a:pt x="30" y="449"/>
                    <a:pt x="156" y="271"/>
                  </a:cubicBezTo>
                  <a:cubicBezTo>
                    <a:pt x="223" y="176"/>
                    <a:pt x="318" y="77"/>
                    <a:pt x="450" y="0"/>
                  </a:cubicBezTo>
                  <a:cubicBezTo>
                    <a:pt x="493" y="27"/>
                    <a:pt x="536" y="56"/>
                    <a:pt x="578" y="87"/>
                  </a:cubicBezTo>
                  <a:cubicBezTo>
                    <a:pt x="678" y="162"/>
                    <a:pt x="773" y="247"/>
                    <a:pt x="861" y="342"/>
                  </a:cubicBezTo>
                  <a:cubicBezTo>
                    <a:pt x="930" y="417"/>
                    <a:pt x="991" y="495"/>
                    <a:pt x="1047" y="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40"/>
            <p:cNvSpPr/>
            <p:nvPr/>
          </p:nvSpPr>
          <p:spPr>
            <a:xfrm>
              <a:off x="2799360" y="439560"/>
              <a:ext cx="360000" cy="276840"/>
            </a:xfrm>
            <a:custGeom>
              <a:avLst/>
              <a:gdLst/>
              <a:ahLst/>
              <a:cxnLst/>
              <a:rect l="l" t="t" r="r" b="b"/>
              <a:pathLst>
                <a:path w="1000" h="769" extrusionOk="0">
                  <a:moveTo>
                    <a:pt x="1000" y="350"/>
                  </a:moveTo>
                  <a:lnTo>
                    <a:pt x="576" y="529"/>
                  </a:lnTo>
                  <a:lnTo>
                    <a:pt x="9" y="769"/>
                  </a:lnTo>
                  <a:cubicBezTo>
                    <a:pt x="9" y="769"/>
                    <a:pt x="-33" y="544"/>
                    <a:pt x="65" y="288"/>
                  </a:cubicBezTo>
                  <a:cubicBezTo>
                    <a:pt x="101" y="193"/>
                    <a:pt x="156" y="94"/>
                    <a:pt x="240" y="0"/>
                  </a:cubicBezTo>
                  <a:cubicBezTo>
                    <a:pt x="274" y="8"/>
                    <a:pt x="308" y="16"/>
                    <a:pt x="343" y="26"/>
                  </a:cubicBezTo>
                  <a:cubicBezTo>
                    <a:pt x="527" y="77"/>
                    <a:pt x="705" y="154"/>
                    <a:pt x="870" y="258"/>
                  </a:cubicBezTo>
                  <a:cubicBezTo>
                    <a:pt x="913" y="285"/>
                    <a:pt x="956" y="314"/>
                    <a:pt x="998" y="345"/>
                  </a:cubicBezTo>
                  <a:cubicBezTo>
                    <a:pt x="1000" y="348"/>
                    <a:pt x="1000" y="350"/>
                    <a:pt x="1000" y="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40"/>
            <p:cNvSpPr/>
            <p:nvPr/>
          </p:nvSpPr>
          <p:spPr>
            <a:xfrm>
              <a:off x="2592360" y="422640"/>
              <a:ext cx="354600" cy="228960"/>
            </a:xfrm>
            <a:custGeom>
              <a:avLst/>
              <a:gdLst/>
              <a:ahLst/>
              <a:cxnLst/>
              <a:rect l="l" t="t" r="r" b="b"/>
              <a:pathLst>
                <a:path w="985" h="636" extrusionOk="0">
                  <a:moveTo>
                    <a:pt x="985" y="168"/>
                  </a:moveTo>
                  <a:lnTo>
                    <a:pt x="640" y="335"/>
                  </a:lnTo>
                  <a:lnTo>
                    <a:pt x="15" y="636"/>
                  </a:lnTo>
                  <a:cubicBezTo>
                    <a:pt x="15" y="636"/>
                    <a:pt x="-6" y="546"/>
                    <a:pt x="1" y="412"/>
                  </a:cubicBezTo>
                  <a:cubicBezTo>
                    <a:pt x="6" y="302"/>
                    <a:pt x="30" y="162"/>
                    <a:pt x="103" y="19"/>
                  </a:cubicBezTo>
                  <a:cubicBezTo>
                    <a:pt x="139" y="14"/>
                    <a:pt x="175" y="10"/>
                    <a:pt x="211" y="7"/>
                  </a:cubicBezTo>
                  <a:cubicBezTo>
                    <a:pt x="413" y="-10"/>
                    <a:pt x="616" y="3"/>
                    <a:pt x="815" y="47"/>
                  </a:cubicBezTo>
                  <a:cubicBezTo>
                    <a:pt x="849" y="55"/>
                    <a:pt x="883" y="63"/>
                    <a:pt x="918" y="73"/>
                  </a:cubicBezTo>
                  <a:cubicBezTo>
                    <a:pt x="960" y="128"/>
                    <a:pt x="985" y="168"/>
                    <a:pt x="985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40"/>
            <p:cNvSpPr/>
            <p:nvPr/>
          </p:nvSpPr>
          <p:spPr>
            <a:xfrm>
              <a:off x="2387160" y="425160"/>
              <a:ext cx="340560" cy="264240"/>
            </a:xfrm>
            <a:custGeom>
              <a:avLst/>
              <a:gdLst/>
              <a:ahLst/>
              <a:cxnLst/>
              <a:rect l="l" t="t" r="r" b="b"/>
              <a:pathLst>
                <a:path w="946" h="734" extrusionOk="0">
                  <a:moveTo>
                    <a:pt x="946" y="180"/>
                  </a:moveTo>
                  <a:lnTo>
                    <a:pt x="571" y="405"/>
                  </a:lnTo>
                  <a:lnTo>
                    <a:pt x="23" y="734"/>
                  </a:lnTo>
                  <a:cubicBezTo>
                    <a:pt x="23" y="734"/>
                    <a:pt x="22" y="729"/>
                    <a:pt x="19" y="720"/>
                  </a:cubicBezTo>
                  <a:cubicBezTo>
                    <a:pt x="-57" y="446"/>
                    <a:pt x="100" y="160"/>
                    <a:pt x="373" y="78"/>
                  </a:cubicBezTo>
                  <a:cubicBezTo>
                    <a:pt x="471" y="48"/>
                    <a:pt x="572" y="26"/>
                    <a:pt x="673" y="12"/>
                  </a:cubicBezTo>
                  <a:cubicBezTo>
                    <a:pt x="709" y="7"/>
                    <a:pt x="745" y="3"/>
                    <a:pt x="781" y="0"/>
                  </a:cubicBezTo>
                  <a:cubicBezTo>
                    <a:pt x="879" y="92"/>
                    <a:pt x="946" y="180"/>
                    <a:pt x="94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40"/>
            <p:cNvSpPr/>
            <p:nvPr/>
          </p:nvSpPr>
          <p:spPr>
            <a:xfrm>
              <a:off x="3274200" y="532080"/>
              <a:ext cx="375480" cy="230040"/>
            </a:xfrm>
            <a:custGeom>
              <a:avLst/>
              <a:gdLst/>
              <a:ahLst/>
              <a:cxnLst/>
              <a:rect l="l" t="t" r="r" b="b"/>
              <a:pathLst>
                <a:path w="1043" h="639" extrusionOk="0">
                  <a:moveTo>
                    <a:pt x="0" y="546"/>
                  </a:moveTo>
                  <a:lnTo>
                    <a:pt x="1043" y="639"/>
                  </a:lnTo>
                  <a:cubicBezTo>
                    <a:pt x="1043" y="639"/>
                    <a:pt x="1021" y="470"/>
                    <a:pt x="904" y="285"/>
                  </a:cubicBezTo>
                  <a:cubicBezTo>
                    <a:pt x="842" y="187"/>
                    <a:pt x="752" y="84"/>
                    <a:pt x="624" y="0"/>
                  </a:cubicBezTo>
                  <a:cubicBezTo>
                    <a:pt x="579" y="25"/>
                    <a:pt x="535" y="52"/>
                    <a:pt x="492" y="80"/>
                  </a:cubicBezTo>
                  <a:cubicBezTo>
                    <a:pt x="388" y="150"/>
                    <a:pt x="289" y="230"/>
                    <a:pt x="197" y="321"/>
                  </a:cubicBezTo>
                  <a:cubicBezTo>
                    <a:pt x="124" y="392"/>
                    <a:pt x="59" y="467"/>
                    <a:pt x="0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40"/>
            <p:cNvSpPr/>
            <p:nvPr/>
          </p:nvSpPr>
          <p:spPr>
            <a:xfrm>
              <a:off x="3450240" y="450720"/>
              <a:ext cx="354960" cy="280440"/>
            </a:xfrm>
            <a:custGeom>
              <a:avLst/>
              <a:gdLst/>
              <a:ahLst/>
              <a:cxnLst/>
              <a:rect l="l" t="t" r="r" b="b"/>
              <a:pathLst>
                <a:path w="986" h="779" extrusionOk="0">
                  <a:moveTo>
                    <a:pt x="0" y="311"/>
                  </a:moveTo>
                  <a:lnTo>
                    <a:pt x="415" y="511"/>
                  </a:lnTo>
                  <a:lnTo>
                    <a:pt x="969" y="779"/>
                  </a:lnTo>
                  <a:cubicBezTo>
                    <a:pt x="969" y="779"/>
                    <a:pt x="1023" y="557"/>
                    <a:pt x="937" y="295"/>
                  </a:cubicBezTo>
                  <a:cubicBezTo>
                    <a:pt x="906" y="199"/>
                    <a:pt x="856" y="97"/>
                    <a:pt x="778" y="0"/>
                  </a:cubicBezTo>
                  <a:cubicBezTo>
                    <a:pt x="743" y="5"/>
                    <a:pt x="708" y="12"/>
                    <a:pt x="673" y="20"/>
                  </a:cubicBezTo>
                  <a:cubicBezTo>
                    <a:pt x="487" y="62"/>
                    <a:pt x="305" y="130"/>
                    <a:pt x="135" y="226"/>
                  </a:cubicBezTo>
                  <a:cubicBezTo>
                    <a:pt x="90" y="251"/>
                    <a:pt x="46" y="278"/>
                    <a:pt x="3" y="306"/>
                  </a:cubicBezTo>
                  <a:cubicBezTo>
                    <a:pt x="1" y="309"/>
                    <a:pt x="0" y="311"/>
                    <a:pt x="0" y="3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40"/>
            <p:cNvSpPr/>
            <p:nvPr/>
          </p:nvSpPr>
          <p:spPr>
            <a:xfrm>
              <a:off x="3666600" y="440280"/>
              <a:ext cx="349560" cy="236520"/>
            </a:xfrm>
            <a:custGeom>
              <a:avLst/>
              <a:gdLst/>
              <a:ahLst/>
              <a:cxnLst/>
              <a:rect l="l" t="t" r="r" b="b"/>
              <a:pathLst>
                <a:path w="971" h="657" extrusionOk="0">
                  <a:moveTo>
                    <a:pt x="0" y="141"/>
                  </a:moveTo>
                  <a:lnTo>
                    <a:pt x="336" y="324"/>
                  </a:lnTo>
                  <a:lnTo>
                    <a:pt x="946" y="657"/>
                  </a:lnTo>
                  <a:cubicBezTo>
                    <a:pt x="946" y="657"/>
                    <a:pt x="971" y="567"/>
                    <a:pt x="971" y="434"/>
                  </a:cubicBezTo>
                  <a:cubicBezTo>
                    <a:pt x="972" y="323"/>
                    <a:pt x="954" y="182"/>
                    <a:pt x="889" y="36"/>
                  </a:cubicBezTo>
                  <a:cubicBezTo>
                    <a:pt x="853" y="29"/>
                    <a:pt x="817" y="23"/>
                    <a:pt x="781" y="18"/>
                  </a:cubicBezTo>
                  <a:cubicBezTo>
                    <a:pt x="581" y="-9"/>
                    <a:pt x="377" y="-5"/>
                    <a:pt x="177" y="29"/>
                  </a:cubicBezTo>
                  <a:cubicBezTo>
                    <a:pt x="142" y="34"/>
                    <a:pt x="107" y="41"/>
                    <a:pt x="72" y="49"/>
                  </a:cubicBezTo>
                  <a:cubicBezTo>
                    <a:pt x="27" y="102"/>
                    <a:pt x="0" y="141"/>
                    <a:pt x="0" y="1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40"/>
            <p:cNvSpPr/>
            <p:nvPr/>
          </p:nvSpPr>
          <p:spPr>
            <a:xfrm>
              <a:off x="3885120" y="446760"/>
              <a:ext cx="333720" cy="277560"/>
            </a:xfrm>
            <a:custGeom>
              <a:avLst/>
              <a:gdLst/>
              <a:ahLst/>
              <a:cxnLst/>
              <a:rect l="l" t="t" r="r" b="b"/>
              <a:pathLst>
                <a:path w="927" h="771" extrusionOk="0">
                  <a:moveTo>
                    <a:pt x="0" y="172"/>
                  </a:moveTo>
                  <a:lnTo>
                    <a:pt x="364" y="416"/>
                  </a:lnTo>
                  <a:lnTo>
                    <a:pt x="895" y="771"/>
                  </a:lnTo>
                  <a:cubicBezTo>
                    <a:pt x="895" y="771"/>
                    <a:pt x="897" y="766"/>
                    <a:pt x="900" y="758"/>
                  </a:cubicBezTo>
                  <a:cubicBezTo>
                    <a:pt x="990" y="488"/>
                    <a:pt x="846" y="194"/>
                    <a:pt x="578" y="98"/>
                  </a:cubicBezTo>
                  <a:cubicBezTo>
                    <a:pt x="481" y="64"/>
                    <a:pt x="382" y="37"/>
                    <a:pt x="282" y="18"/>
                  </a:cubicBezTo>
                  <a:cubicBezTo>
                    <a:pt x="246" y="11"/>
                    <a:pt x="210" y="5"/>
                    <a:pt x="174" y="0"/>
                  </a:cubicBezTo>
                  <a:cubicBezTo>
                    <a:pt x="72" y="88"/>
                    <a:pt x="0" y="172"/>
                    <a:pt x="0" y="1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40"/>
            <p:cNvSpPr/>
            <p:nvPr/>
          </p:nvSpPr>
          <p:spPr>
            <a:xfrm>
              <a:off x="3093480" y="708120"/>
              <a:ext cx="326160" cy="275760"/>
            </a:xfrm>
            <a:custGeom>
              <a:avLst/>
              <a:gdLst/>
              <a:ahLst/>
              <a:cxnLst/>
              <a:rect l="l" t="t" r="r" b="b"/>
              <a:pathLst>
                <a:path w="906" h="766" extrusionOk="0">
                  <a:moveTo>
                    <a:pt x="906" y="139"/>
                  </a:moveTo>
                  <a:lnTo>
                    <a:pt x="68" y="766"/>
                  </a:lnTo>
                  <a:cubicBezTo>
                    <a:pt x="68" y="766"/>
                    <a:pt x="-3" y="611"/>
                    <a:pt x="0" y="393"/>
                  </a:cubicBezTo>
                  <a:cubicBezTo>
                    <a:pt x="1" y="276"/>
                    <a:pt x="23" y="141"/>
                    <a:pt x="88" y="2"/>
                  </a:cubicBezTo>
                  <a:cubicBezTo>
                    <a:pt x="139" y="0"/>
                    <a:pt x="191" y="0"/>
                    <a:pt x="243" y="2"/>
                  </a:cubicBezTo>
                  <a:cubicBezTo>
                    <a:pt x="368" y="6"/>
                    <a:pt x="494" y="22"/>
                    <a:pt x="621" y="51"/>
                  </a:cubicBezTo>
                  <a:cubicBezTo>
                    <a:pt x="720" y="74"/>
                    <a:pt x="815" y="103"/>
                    <a:pt x="906" y="1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40"/>
            <p:cNvSpPr/>
            <p:nvPr/>
          </p:nvSpPr>
          <p:spPr>
            <a:xfrm>
              <a:off x="2883240" y="708120"/>
              <a:ext cx="299160" cy="328320"/>
            </a:xfrm>
            <a:custGeom>
              <a:avLst/>
              <a:gdLst/>
              <a:ahLst/>
              <a:cxnLst/>
              <a:rect l="l" t="t" r="r" b="b"/>
              <a:pathLst>
                <a:path w="831" h="912" extrusionOk="0">
                  <a:moveTo>
                    <a:pt x="831" y="4"/>
                  </a:moveTo>
                  <a:lnTo>
                    <a:pt x="584" y="393"/>
                  </a:lnTo>
                  <a:lnTo>
                    <a:pt x="253" y="912"/>
                  </a:lnTo>
                  <a:cubicBezTo>
                    <a:pt x="253" y="912"/>
                    <a:pt x="91" y="751"/>
                    <a:pt x="26" y="484"/>
                  </a:cubicBezTo>
                  <a:cubicBezTo>
                    <a:pt x="2" y="385"/>
                    <a:pt x="-9" y="272"/>
                    <a:pt x="7" y="148"/>
                  </a:cubicBezTo>
                  <a:cubicBezTo>
                    <a:pt x="39" y="134"/>
                    <a:pt x="73" y="122"/>
                    <a:pt x="106" y="110"/>
                  </a:cubicBezTo>
                  <a:cubicBezTo>
                    <a:pt x="286" y="48"/>
                    <a:pt x="477" y="11"/>
                    <a:pt x="672" y="2"/>
                  </a:cubicBezTo>
                  <a:cubicBezTo>
                    <a:pt x="723" y="0"/>
                    <a:pt x="775" y="0"/>
                    <a:pt x="827" y="2"/>
                  </a:cubicBezTo>
                  <a:cubicBezTo>
                    <a:pt x="830" y="3"/>
                    <a:pt x="831" y="4"/>
                    <a:pt x="83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40"/>
            <p:cNvSpPr/>
            <p:nvPr/>
          </p:nvSpPr>
          <p:spPr>
            <a:xfrm>
              <a:off x="2669040" y="74772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811" y="41"/>
                  </a:moveTo>
                  <a:lnTo>
                    <a:pt x="621" y="374"/>
                  </a:lnTo>
                  <a:lnTo>
                    <a:pt x="278" y="976"/>
                  </a:lnTo>
                  <a:cubicBezTo>
                    <a:pt x="278" y="976"/>
                    <a:pt x="209" y="914"/>
                    <a:pt x="139" y="800"/>
                  </a:cubicBezTo>
                  <a:cubicBezTo>
                    <a:pt x="80" y="707"/>
                    <a:pt x="21" y="577"/>
                    <a:pt x="0" y="419"/>
                  </a:cubicBezTo>
                  <a:cubicBezTo>
                    <a:pt x="26" y="394"/>
                    <a:pt x="54" y="370"/>
                    <a:pt x="82" y="347"/>
                  </a:cubicBezTo>
                  <a:cubicBezTo>
                    <a:pt x="238" y="219"/>
                    <a:pt x="414" y="114"/>
                    <a:pt x="602" y="38"/>
                  </a:cubicBezTo>
                  <a:cubicBezTo>
                    <a:pt x="634" y="24"/>
                    <a:pt x="668" y="12"/>
                    <a:pt x="701" y="0"/>
                  </a:cubicBezTo>
                  <a:cubicBezTo>
                    <a:pt x="767" y="22"/>
                    <a:pt x="811" y="41"/>
                    <a:pt x="811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40"/>
            <p:cNvSpPr/>
            <p:nvPr/>
          </p:nvSpPr>
          <p:spPr>
            <a:xfrm>
              <a:off x="2552040" y="872640"/>
              <a:ext cx="232200" cy="372600"/>
            </a:xfrm>
            <a:custGeom>
              <a:avLst/>
              <a:gdLst/>
              <a:ahLst/>
              <a:cxnLst/>
              <a:rect l="l" t="t" r="r" b="b"/>
              <a:pathLst>
                <a:path w="645" h="1035" extrusionOk="0">
                  <a:moveTo>
                    <a:pt x="645" y="55"/>
                  </a:moveTo>
                  <a:lnTo>
                    <a:pt x="464" y="453"/>
                  </a:lnTo>
                  <a:lnTo>
                    <a:pt x="199" y="1035"/>
                  </a:lnTo>
                  <a:cubicBezTo>
                    <a:pt x="199" y="1035"/>
                    <a:pt x="195" y="1032"/>
                    <a:pt x="188" y="1026"/>
                  </a:cubicBezTo>
                  <a:cubicBezTo>
                    <a:pt x="-31" y="844"/>
                    <a:pt x="-63" y="518"/>
                    <a:pt x="115" y="296"/>
                  </a:cubicBezTo>
                  <a:cubicBezTo>
                    <a:pt x="179" y="216"/>
                    <a:pt x="249" y="141"/>
                    <a:pt x="325" y="72"/>
                  </a:cubicBezTo>
                  <a:cubicBezTo>
                    <a:pt x="351" y="47"/>
                    <a:pt x="379" y="23"/>
                    <a:pt x="407" y="0"/>
                  </a:cubicBezTo>
                  <a:cubicBezTo>
                    <a:pt x="540" y="20"/>
                    <a:pt x="645" y="55"/>
                    <a:pt x="645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40"/>
            <p:cNvSpPr/>
            <p:nvPr/>
          </p:nvSpPr>
          <p:spPr>
            <a:xfrm>
              <a:off x="3165840" y="715680"/>
              <a:ext cx="326520" cy="275760"/>
            </a:xfrm>
            <a:custGeom>
              <a:avLst/>
              <a:gdLst/>
              <a:ahLst/>
              <a:cxnLst/>
              <a:rect l="l" t="t" r="r" b="b"/>
              <a:pathLst>
                <a:path w="907" h="766" extrusionOk="0">
                  <a:moveTo>
                    <a:pt x="0" y="138"/>
                  </a:moveTo>
                  <a:lnTo>
                    <a:pt x="838" y="766"/>
                  </a:lnTo>
                  <a:cubicBezTo>
                    <a:pt x="838" y="766"/>
                    <a:pt x="909" y="610"/>
                    <a:pt x="907" y="392"/>
                  </a:cubicBezTo>
                  <a:cubicBezTo>
                    <a:pt x="905" y="275"/>
                    <a:pt x="883" y="141"/>
                    <a:pt x="818" y="2"/>
                  </a:cubicBezTo>
                  <a:cubicBezTo>
                    <a:pt x="767" y="0"/>
                    <a:pt x="716" y="-1"/>
                    <a:pt x="664" y="1"/>
                  </a:cubicBezTo>
                  <a:cubicBezTo>
                    <a:pt x="539" y="6"/>
                    <a:pt x="412" y="22"/>
                    <a:pt x="286" y="50"/>
                  </a:cubicBezTo>
                  <a:cubicBezTo>
                    <a:pt x="187" y="73"/>
                    <a:pt x="92" y="102"/>
                    <a:pt x="0" y="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40"/>
            <p:cNvSpPr/>
            <p:nvPr/>
          </p:nvSpPr>
          <p:spPr>
            <a:xfrm>
              <a:off x="3403080" y="715680"/>
              <a:ext cx="299520" cy="328320"/>
            </a:xfrm>
            <a:custGeom>
              <a:avLst/>
              <a:gdLst/>
              <a:ahLst/>
              <a:cxnLst/>
              <a:rect l="l" t="t" r="r" b="b"/>
              <a:pathLst>
                <a:path w="832" h="912" extrusionOk="0">
                  <a:moveTo>
                    <a:pt x="0" y="3"/>
                  </a:moveTo>
                  <a:lnTo>
                    <a:pt x="248" y="392"/>
                  </a:lnTo>
                  <a:lnTo>
                    <a:pt x="578" y="912"/>
                  </a:lnTo>
                  <a:cubicBezTo>
                    <a:pt x="578" y="912"/>
                    <a:pt x="740" y="750"/>
                    <a:pt x="805" y="483"/>
                  </a:cubicBezTo>
                  <a:cubicBezTo>
                    <a:pt x="829" y="385"/>
                    <a:pt x="840" y="272"/>
                    <a:pt x="825" y="147"/>
                  </a:cubicBezTo>
                  <a:cubicBezTo>
                    <a:pt x="792" y="134"/>
                    <a:pt x="759" y="121"/>
                    <a:pt x="725" y="110"/>
                  </a:cubicBezTo>
                  <a:cubicBezTo>
                    <a:pt x="545" y="47"/>
                    <a:pt x="355" y="10"/>
                    <a:pt x="159" y="2"/>
                  </a:cubicBezTo>
                  <a:cubicBezTo>
                    <a:pt x="108" y="0"/>
                    <a:pt x="57" y="-1"/>
                    <a:pt x="5" y="1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40"/>
            <p:cNvSpPr/>
            <p:nvPr/>
          </p:nvSpPr>
          <p:spPr>
            <a:xfrm>
              <a:off x="3624840" y="75528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0" y="40"/>
                  </a:moveTo>
                  <a:lnTo>
                    <a:pt x="189" y="373"/>
                  </a:lnTo>
                  <a:lnTo>
                    <a:pt x="533" y="976"/>
                  </a:lnTo>
                  <a:cubicBezTo>
                    <a:pt x="533" y="976"/>
                    <a:pt x="602" y="913"/>
                    <a:pt x="672" y="800"/>
                  </a:cubicBezTo>
                  <a:cubicBezTo>
                    <a:pt x="730" y="706"/>
                    <a:pt x="789" y="577"/>
                    <a:pt x="811" y="418"/>
                  </a:cubicBezTo>
                  <a:cubicBezTo>
                    <a:pt x="784" y="394"/>
                    <a:pt x="756" y="370"/>
                    <a:pt x="728" y="347"/>
                  </a:cubicBezTo>
                  <a:cubicBezTo>
                    <a:pt x="572" y="218"/>
                    <a:pt x="397" y="114"/>
                    <a:pt x="209" y="37"/>
                  </a:cubicBezTo>
                  <a:cubicBezTo>
                    <a:pt x="176" y="24"/>
                    <a:pt x="143" y="11"/>
                    <a:pt x="109" y="0"/>
                  </a:cubicBezTo>
                  <a:cubicBezTo>
                    <a:pt x="43" y="22"/>
                    <a:pt x="0" y="40"/>
                    <a:pt x="0" y="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40"/>
            <p:cNvSpPr/>
            <p:nvPr/>
          </p:nvSpPr>
          <p:spPr>
            <a:xfrm>
              <a:off x="3801240" y="880200"/>
              <a:ext cx="232560" cy="372240"/>
            </a:xfrm>
            <a:custGeom>
              <a:avLst/>
              <a:gdLst/>
              <a:ahLst/>
              <a:cxnLst/>
              <a:rect l="l" t="t" r="r" b="b"/>
              <a:pathLst>
                <a:path w="646" h="1034" extrusionOk="0">
                  <a:moveTo>
                    <a:pt x="0" y="54"/>
                  </a:moveTo>
                  <a:lnTo>
                    <a:pt x="182" y="453"/>
                  </a:lnTo>
                  <a:lnTo>
                    <a:pt x="446" y="1034"/>
                  </a:lnTo>
                  <a:cubicBezTo>
                    <a:pt x="446" y="1034"/>
                    <a:pt x="450" y="1031"/>
                    <a:pt x="457" y="1025"/>
                  </a:cubicBezTo>
                  <a:cubicBezTo>
                    <a:pt x="676" y="843"/>
                    <a:pt x="708" y="517"/>
                    <a:pt x="531" y="295"/>
                  </a:cubicBezTo>
                  <a:cubicBezTo>
                    <a:pt x="466" y="215"/>
                    <a:pt x="396" y="140"/>
                    <a:pt x="321" y="71"/>
                  </a:cubicBezTo>
                  <a:cubicBezTo>
                    <a:pt x="294" y="47"/>
                    <a:pt x="266" y="23"/>
                    <a:pt x="238" y="0"/>
                  </a:cubicBezTo>
                  <a:cubicBezTo>
                    <a:pt x="105" y="2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1" name="Google Shape;4381;p40"/>
          <p:cNvGrpSpPr/>
          <p:nvPr/>
        </p:nvGrpSpPr>
        <p:grpSpPr>
          <a:xfrm flipH="1">
            <a:off x="6807881" y="4520634"/>
            <a:ext cx="502979" cy="556856"/>
            <a:chOff x="2387160" y="216000"/>
            <a:chExt cx="1831680" cy="2027880"/>
          </a:xfrm>
        </p:grpSpPr>
        <p:sp>
          <p:nvSpPr>
            <p:cNvPr id="4382" name="Google Shape;4382;p40"/>
            <p:cNvSpPr/>
            <p:nvPr/>
          </p:nvSpPr>
          <p:spPr>
            <a:xfrm>
              <a:off x="3047400" y="732960"/>
              <a:ext cx="472320" cy="1510920"/>
            </a:xfrm>
            <a:custGeom>
              <a:avLst/>
              <a:gdLst/>
              <a:ahLst/>
              <a:cxnLst/>
              <a:rect l="l" t="t" r="r" b="b"/>
              <a:pathLst>
                <a:path w="1312" h="4197" extrusionOk="0">
                  <a:moveTo>
                    <a:pt x="806" y="3186"/>
                  </a:moveTo>
                  <a:lnTo>
                    <a:pt x="1148" y="3186"/>
                  </a:lnTo>
                  <a:lnTo>
                    <a:pt x="1148" y="2792"/>
                  </a:lnTo>
                  <a:lnTo>
                    <a:pt x="806" y="2496"/>
                  </a:lnTo>
                  <a:lnTo>
                    <a:pt x="1148" y="2496"/>
                  </a:lnTo>
                  <a:lnTo>
                    <a:pt x="1148" y="2102"/>
                  </a:lnTo>
                  <a:lnTo>
                    <a:pt x="806" y="1805"/>
                  </a:lnTo>
                  <a:lnTo>
                    <a:pt x="1148" y="1805"/>
                  </a:lnTo>
                  <a:lnTo>
                    <a:pt x="1148" y="1412"/>
                  </a:lnTo>
                  <a:lnTo>
                    <a:pt x="806" y="1115"/>
                  </a:lnTo>
                  <a:lnTo>
                    <a:pt x="1148" y="1115"/>
                  </a:lnTo>
                  <a:lnTo>
                    <a:pt x="1148" y="721"/>
                  </a:lnTo>
                  <a:lnTo>
                    <a:pt x="806" y="425"/>
                  </a:lnTo>
                  <a:lnTo>
                    <a:pt x="1148" y="425"/>
                  </a:lnTo>
                  <a:lnTo>
                    <a:pt x="1148" y="0"/>
                  </a:lnTo>
                  <a:lnTo>
                    <a:pt x="146" y="0"/>
                  </a:lnTo>
                  <a:lnTo>
                    <a:pt x="146" y="425"/>
                  </a:lnTo>
                  <a:lnTo>
                    <a:pt x="488" y="425"/>
                  </a:lnTo>
                  <a:lnTo>
                    <a:pt x="146" y="721"/>
                  </a:lnTo>
                  <a:lnTo>
                    <a:pt x="146" y="1115"/>
                  </a:lnTo>
                  <a:lnTo>
                    <a:pt x="488" y="1115"/>
                  </a:lnTo>
                  <a:lnTo>
                    <a:pt x="146" y="1412"/>
                  </a:lnTo>
                  <a:lnTo>
                    <a:pt x="146" y="1805"/>
                  </a:lnTo>
                  <a:lnTo>
                    <a:pt x="488" y="1805"/>
                  </a:lnTo>
                  <a:lnTo>
                    <a:pt x="146" y="2102"/>
                  </a:lnTo>
                  <a:lnTo>
                    <a:pt x="146" y="2496"/>
                  </a:lnTo>
                  <a:lnTo>
                    <a:pt x="488" y="2496"/>
                  </a:lnTo>
                  <a:lnTo>
                    <a:pt x="146" y="2792"/>
                  </a:lnTo>
                  <a:lnTo>
                    <a:pt x="146" y="3186"/>
                  </a:lnTo>
                  <a:lnTo>
                    <a:pt x="488" y="3186"/>
                  </a:lnTo>
                  <a:lnTo>
                    <a:pt x="146" y="3482"/>
                  </a:lnTo>
                  <a:lnTo>
                    <a:pt x="0" y="4197"/>
                  </a:lnTo>
                  <a:lnTo>
                    <a:pt x="1312" y="4197"/>
                  </a:lnTo>
                  <a:lnTo>
                    <a:pt x="1148" y="3482"/>
                  </a:lnTo>
                  <a:lnTo>
                    <a:pt x="806" y="31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40"/>
            <p:cNvSpPr/>
            <p:nvPr/>
          </p:nvSpPr>
          <p:spPr>
            <a:xfrm>
              <a:off x="3222000" y="632880"/>
              <a:ext cx="240120" cy="262440"/>
            </a:xfrm>
            <a:custGeom>
              <a:avLst/>
              <a:gdLst/>
              <a:ahLst/>
              <a:cxnLst/>
              <a:rect l="l" t="t" r="r" b="b"/>
              <a:pathLst>
                <a:path w="667" h="729" extrusionOk="0">
                  <a:moveTo>
                    <a:pt x="41" y="729"/>
                  </a:moveTo>
                  <a:lnTo>
                    <a:pt x="667" y="112"/>
                  </a:lnTo>
                  <a:cubicBezTo>
                    <a:pt x="667" y="112"/>
                    <a:pt x="547" y="33"/>
                    <a:pt x="366" y="8"/>
                  </a:cubicBezTo>
                  <a:cubicBezTo>
                    <a:pt x="269" y="-5"/>
                    <a:pt x="154" y="-4"/>
                    <a:pt x="31" y="32"/>
                  </a:cubicBezTo>
                  <a:cubicBezTo>
                    <a:pt x="22" y="75"/>
                    <a:pt x="16" y="117"/>
                    <a:pt x="11" y="160"/>
                  </a:cubicBezTo>
                  <a:cubicBezTo>
                    <a:pt x="-1" y="265"/>
                    <a:pt x="-4" y="372"/>
                    <a:pt x="4" y="480"/>
                  </a:cubicBezTo>
                  <a:cubicBezTo>
                    <a:pt x="10" y="565"/>
                    <a:pt x="23" y="648"/>
                    <a:pt x="41" y="729"/>
                  </a:cubicBezTo>
                  <a:close/>
                </a:path>
              </a:pathLst>
            </a:custGeom>
            <a:solidFill>
              <a:srgbClr val="839E4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40"/>
            <p:cNvSpPr/>
            <p:nvPr/>
          </p:nvSpPr>
          <p:spPr>
            <a:xfrm>
              <a:off x="3225976" y="452177"/>
              <a:ext cx="297681" cy="285434"/>
            </a:xfrm>
            <a:custGeom>
              <a:avLst/>
              <a:gdLst/>
              <a:ahLst/>
              <a:cxnLst/>
              <a:rect l="l" t="t" r="r" b="b"/>
              <a:pathLst>
                <a:path w="827" h="667" extrusionOk="0">
                  <a:moveTo>
                    <a:pt x="1" y="667"/>
                  </a:moveTo>
                  <a:lnTo>
                    <a:pt x="355" y="510"/>
                  </a:lnTo>
                  <a:lnTo>
                    <a:pt x="827" y="301"/>
                  </a:lnTo>
                  <a:cubicBezTo>
                    <a:pt x="827" y="301"/>
                    <a:pt x="714" y="146"/>
                    <a:pt x="500" y="59"/>
                  </a:cubicBezTo>
                  <a:cubicBezTo>
                    <a:pt x="422" y="27"/>
                    <a:pt x="329" y="3"/>
                    <a:pt x="224" y="0"/>
                  </a:cubicBezTo>
                  <a:cubicBezTo>
                    <a:pt x="209" y="26"/>
                    <a:pt x="194" y="52"/>
                    <a:pt x="181" y="78"/>
                  </a:cubicBezTo>
                  <a:cubicBezTo>
                    <a:pt x="106" y="220"/>
                    <a:pt x="51" y="373"/>
                    <a:pt x="20" y="534"/>
                  </a:cubicBezTo>
                  <a:cubicBezTo>
                    <a:pt x="11" y="577"/>
                    <a:pt x="5" y="619"/>
                    <a:pt x="0" y="662"/>
                  </a:cubicBezTo>
                  <a:cubicBezTo>
                    <a:pt x="0" y="665"/>
                    <a:pt x="1" y="667"/>
                    <a:pt x="1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40"/>
            <p:cNvSpPr/>
            <p:nvPr/>
          </p:nvSpPr>
          <p:spPr>
            <a:xfrm>
              <a:off x="329112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19" y="625"/>
                  </a:moveTo>
                  <a:lnTo>
                    <a:pt x="319" y="510"/>
                  </a:lnTo>
                  <a:lnTo>
                    <a:pt x="863" y="300"/>
                  </a:lnTo>
                  <a:cubicBezTo>
                    <a:pt x="863" y="300"/>
                    <a:pt x="820" y="235"/>
                    <a:pt x="734" y="163"/>
                  </a:cubicBezTo>
                  <a:cubicBezTo>
                    <a:pt x="664" y="103"/>
                    <a:pt x="564" y="37"/>
                    <a:pt x="435" y="0"/>
                  </a:cubicBezTo>
                  <a:cubicBezTo>
                    <a:pt x="411" y="19"/>
                    <a:pt x="388" y="39"/>
                    <a:pt x="365" y="59"/>
                  </a:cubicBezTo>
                  <a:cubicBezTo>
                    <a:pt x="239" y="173"/>
                    <a:pt x="130" y="305"/>
                    <a:pt x="43" y="451"/>
                  </a:cubicBezTo>
                  <a:cubicBezTo>
                    <a:pt x="28" y="477"/>
                    <a:pt x="13" y="503"/>
                    <a:pt x="0" y="529"/>
                  </a:cubicBezTo>
                  <a:cubicBezTo>
                    <a:pt x="9" y="587"/>
                    <a:pt x="19" y="625"/>
                    <a:pt x="19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40"/>
            <p:cNvSpPr/>
            <p:nvPr/>
          </p:nvSpPr>
          <p:spPr>
            <a:xfrm>
              <a:off x="3422520" y="216000"/>
              <a:ext cx="318600" cy="168480"/>
            </a:xfrm>
            <a:custGeom>
              <a:avLst/>
              <a:gdLst/>
              <a:ahLst/>
              <a:cxnLst/>
              <a:rect l="l" t="t" r="r" b="b"/>
              <a:pathLst>
                <a:path w="885" h="468" extrusionOk="0">
                  <a:moveTo>
                    <a:pt x="15" y="468"/>
                  </a:moveTo>
                  <a:lnTo>
                    <a:pt x="369" y="368"/>
                  </a:lnTo>
                  <a:lnTo>
                    <a:pt x="885" y="221"/>
                  </a:lnTo>
                  <a:cubicBezTo>
                    <a:pt x="885" y="221"/>
                    <a:pt x="883" y="218"/>
                    <a:pt x="879" y="211"/>
                  </a:cubicBezTo>
                  <a:cubicBezTo>
                    <a:pt x="755" y="6"/>
                    <a:pt x="489" y="-60"/>
                    <a:pt x="282" y="59"/>
                  </a:cubicBezTo>
                  <a:cubicBezTo>
                    <a:pt x="208" y="102"/>
                    <a:pt x="137" y="151"/>
                    <a:pt x="70" y="205"/>
                  </a:cubicBezTo>
                  <a:cubicBezTo>
                    <a:pt x="46" y="224"/>
                    <a:pt x="23" y="244"/>
                    <a:pt x="0" y="264"/>
                  </a:cubicBezTo>
                  <a:cubicBezTo>
                    <a:pt x="0" y="377"/>
                    <a:pt x="15" y="468"/>
                    <a:pt x="15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40"/>
            <p:cNvSpPr/>
            <p:nvPr/>
          </p:nvSpPr>
          <p:spPr>
            <a:xfrm>
              <a:off x="3112560" y="632880"/>
              <a:ext cx="240480" cy="262440"/>
            </a:xfrm>
            <a:custGeom>
              <a:avLst/>
              <a:gdLst/>
              <a:ahLst/>
              <a:cxnLst/>
              <a:rect l="l" t="t" r="r" b="b"/>
              <a:pathLst>
                <a:path w="668" h="729" extrusionOk="0">
                  <a:moveTo>
                    <a:pt x="627" y="729"/>
                  </a:moveTo>
                  <a:lnTo>
                    <a:pt x="0" y="112"/>
                  </a:lnTo>
                  <a:cubicBezTo>
                    <a:pt x="0" y="112"/>
                    <a:pt x="120" y="33"/>
                    <a:pt x="302" y="8"/>
                  </a:cubicBezTo>
                  <a:cubicBezTo>
                    <a:pt x="399" y="-5"/>
                    <a:pt x="513" y="-4"/>
                    <a:pt x="637" y="32"/>
                  </a:cubicBezTo>
                  <a:cubicBezTo>
                    <a:pt x="645" y="75"/>
                    <a:pt x="652" y="117"/>
                    <a:pt x="657" y="160"/>
                  </a:cubicBezTo>
                  <a:cubicBezTo>
                    <a:pt x="669" y="265"/>
                    <a:pt x="671" y="372"/>
                    <a:pt x="663" y="480"/>
                  </a:cubicBezTo>
                  <a:cubicBezTo>
                    <a:pt x="657" y="565"/>
                    <a:pt x="645" y="648"/>
                    <a:pt x="627" y="729"/>
                  </a:cubicBezTo>
                  <a:close/>
                </a:path>
              </a:pathLst>
            </a:custGeom>
            <a:solidFill>
              <a:srgbClr val="97B14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40"/>
            <p:cNvSpPr/>
            <p:nvPr/>
          </p:nvSpPr>
          <p:spPr>
            <a:xfrm>
              <a:off x="3050976" y="452177"/>
              <a:ext cx="298115" cy="285001"/>
            </a:xfrm>
            <a:custGeom>
              <a:avLst/>
              <a:gdLst/>
              <a:ahLst/>
              <a:cxnLst/>
              <a:rect l="l" t="t" r="r" b="b"/>
              <a:pathLst>
                <a:path w="828" h="667" extrusionOk="0">
                  <a:moveTo>
                    <a:pt x="826" y="667"/>
                  </a:moveTo>
                  <a:lnTo>
                    <a:pt x="473" y="510"/>
                  </a:lnTo>
                  <a:lnTo>
                    <a:pt x="0" y="301"/>
                  </a:lnTo>
                  <a:cubicBezTo>
                    <a:pt x="0" y="301"/>
                    <a:pt x="114" y="146"/>
                    <a:pt x="327" y="59"/>
                  </a:cubicBezTo>
                  <a:cubicBezTo>
                    <a:pt x="406" y="27"/>
                    <a:pt x="498" y="3"/>
                    <a:pt x="603" y="0"/>
                  </a:cubicBezTo>
                  <a:cubicBezTo>
                    <a:pt x="619" y="26"/>
                    <a:pt x="633" y="52"/>
                    <a:pt x="647" y="78"/>
                  </a:cubicBezTo>
                  <a:cubicBezTo>
                    <a:pt x="721" y="220"/>
                    <a:pt x="776" y="373"/>
                    <a:pt x="808" y="534"/>
                  </a:cubicBezTo>
                  <a:cubicBezTo>
                    <a:pt x="816" y="577"/>
                    <a:pt x="823" y="619"/>
                    <a:pt x="828" y="662"/>
                  </a:cubicBezTo>
                  <a:cubicBezTo>
                    <a:pt x="827" y="665"/>
                    <a:pt x="826" y="667"/>
                    <a:pt x="826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40"/>
            <p:cNvSpPr/>
            <p:nvPr/>
          </p:nvSpPr>
          <p:spPr>
            <a:xfrm>
              <a:off x="297324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843" y="625"/>
                  </a:moveTo>
                  <a:lnTo>
                    <a:pt x="543" y="510"/>
                  </a:lnTo>
                  <a:lnTo>
                    <a:pt x="0" y="300"/>
                  </a:lnTo>
                  <a:cubicBezTo>
                    <a:pt x="0" y="300"/>
                    <a:pt x="43" y="235"/>
                    <a:pt x="128" y="163"/>
                  </a:cubicBezTo>
                  <a:cubicBezTo>
                    <a:pt x="199" y="103"/>
                    <a:pt x="299" y="37"/>
                    <a:pt x="427" y="0"/>
                  </a:cubicBezTo>
                  <a:cubicBezTo>
                    <a:pt x="451" y="19"/>
                    <a:pt x="475" y="39"/>
                    <a:pt x="497" y="59"/>
                  </a:cubicBezTo>
                  <a:cubicBezTo>
                    <a:pt x="624" y="173"/>
                    <a:pt x="732" y="305"/>
                    <a:pt x="819" y="451"/>
                  </a:cubicBezTo>
                  <a:cubicBezTo>
                    <a:pt x="835" y="477"/>
                    <a:pt x="849" y="503"/>
                    <a:pt x="863" y="529"/>
                  </a:cubicBezTo>
                  <a:cubicBezTo>
                    <a:pt x="853" y="587"/>
                    <a:pt x="843" y="625"/>
                    <a:pt x="843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40"/>
            <p:cNvSpPr/>
            <p:nvPr/>
          </p:nvSpPr>
          <p:spPr>
            <a:xfrm>
              <a:off x="2833920" y="216000"/>
              <a:ext cx="318240" cy="168480"/>
            </a:xfrm>
            <a:custGeom>
              <a:avLst/>
              <a:gdLst/>
              <a:ahLst/>
              <a:cxnLst/>
              <a:rect l="l" t="t" r="r" b="b"/>
              <a:pathLst>
                <a:path w="884" h="468" extrusionOk="0">
                  <a:moveTo>
                    <a:pt x="869" y="468"/>
                  </a:moveTo>
                  <a:lnTo>
                    <a:pt x="515" y="368"/>
                  </a:lnTo>
                  <a:lnTo>
                    <a:pt x="0" y="221"/>
                  </a:lnTo>
                  <a:cubicBezTo>
                    <a:pt x="0" y="221"/>
                    <a:pt x="2" y="218"/>
                    <a:pt x="6" y="211"/>
                  </a:cubicBezTo>
                  <a:cubicBezTo>
                    <a:pt x="129" y="6"/>
                    <a:pt x="395" y="-60"/>
                    <a:pt x="602" y="59"/>
                  </a:cubicBezTo>
                  <a:cubicBezTo>
                    <a:pt x="677" y="102"/>
                    <a:pt x="748" y="151"/>
                    <a:pt x="814" y="205"/>
                  </a:cubicBezTo>
                  <a:cubicBezTo>
                    <a:pt x="838" y="224"/>
                    <a:pt x="862" y="244"/>
                    <a:pt x="884" y="264"/>
                  </a:cubicBezTo>
                  <a:cubicBezTo>
                    <a:pt x="884" y="377"/>
                    <a:pt x="869" y="468"/>
                    <a:pt x="869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40"/>
            <p:cNvSpPr/>
            <p:nvPr/>
          </p:nvSpPr>
          <p:spPr>
            <a:xfrm>
              <a:off x="2950560" y="532440"/>
              <a:ext cx="376920" cy="222480"/>
            </a:xfrm>
            <a:custGeom>
              <a:avLst/>
              <a:gdLst/>
              <a:ahLst/>
              <a:cxnLst/>
              <a:rect l="l" t="t" r="r" b="b"/>
              <a:pathLst>
                <a:path w="1047" h="618" extrusionOk="0">
                  <a:moveTo>
                    <a:pt x="1047" y="576"/>
                  </a:moveTo>
                  <a:lnTo>
                    <a:pt x="0" y="618"/>
                  </a:lnTo>
                  <a:cubicBezTo>
                    <a:pt x="0" y="618"/>
                    <a:pt x="30" y="449"/>
                    <a:pt x="156" y="271"/>
                  </a:cubicBezTo>
                  <a:cubicBezTo>
                    <a:pt x="223" y="176"/>
                    <a:pt x="318" y="77"/>
                    <a:pt x="450" y="0"/>
                  </a:cubicBezTo>
                  <a:cubicBezTo>
                    <a:pt x="493" y="27"/>
                    <a:pt x="536" y="56"/>
                    <a:pt x="578" y="87"/>
                  </a:cubicBezTo>
                  <a:cubicBezTo>
                    <a:pt x="678" y="162"/>
                    <a:pt x="773" y="247"/>
                    <a:pt x="861" y="342"/>
                  </a:cubicBezTo>
                  <a:cubicBezTo>
                    <a:pt x="930" y="417"/>
                    <a:pt x="991" y="495"/>
                    <a:pt x="1047" y="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40"/>
            <p:cNvSpPr/>
            <p:nvPr/>
          </p:nvSpPr>
          <p:spPr>
            <a:xfrm>
              <a:off x="2799360" y="439560"/>
              <a:ext cx="360000" cy="276840"/>
            </a:xfrm>
            <a:custGeom>
              <a:avLst/>
              <a:gdLst/>
              <a:ahLst/>
              <a:cxnLst/>
              <a:rect l="l" t="t" r="r" b="b"/>
              <a:pathLst>
                <a:path w="1000" h="769" extrusionOk="0">
                  <a:moveTo>
                    <a:pt x="1000" y="350"/>
                  </a:moveTo>
                  <a:lnTo>
                    <a:pt x="576" y="529"/>
                  </a:lnTo>
                  <a:lnTo>
                    <a:pt x="9" y="769"/>
                  </a:lnTo>
                  <a:cubicBezTo>
                    <a:pt x="9" y="769"/>
                    <a:pt x="-33" y="544"/>
                    <a:pt x="65" y="288"/>
                  </a:cubicBezTo>
                  <a:cubicBezTo>
                    <a:pt x="101" y="193"/>
                    <a:pt x="156" y="94"/>
                    <a:pt x="240" y="0"/>
                  </a:cubicBezTo>
                  <a:cubicBezTo>
                    <a:pt x="274" y="8"/>
                    <a:pt x="308" y="16"/>
                    <a:pt x="343" y="26"/>
                  </a:cubicBezTo>
                  <a:cubicBezTo>
                    <a:pt x="527" y="77"/>
                    <a:pt x="705" y="154"/>
                    <a:pt x="870" y="258"/>
                  </a:cubicBezTo>
                  <a:cubicBezTo>
                    <a:pt x="913" y="285"/>
                    <a:pt x="956" y="314"/>
                    <a:pt x="998" y="345"/>
                  </a:cubicBezTo>
                  <a:cubicBezTo>
                    <a:pt x="1000" y="348"/>
                    <a:pt x="1000" y="350"/>
                    <a:pt x="1000" y="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40"/>
            <p:cNvSpPr/>
            <p:nvPr/>
          </p:nvSpPr>
          <p:spPr>
            <a:xfrm>
              <a:off x="2592360" y="422640"/>
              <a:ext cx="354600" cy="228960"/>
            </a:xfrm>
            <a:custGeom>
              <a:avLst/>
              <a:gdLst/>
              <a:ahLst/>
              <a:cxnLst/>
              <a:rect l="l" t="t" r="r" b="b"/>
              <a:pathLst>
                <a:path w="985" h="636" extrusionOk="0">
                  <a:moveTo>
                    <a:pt x="985" y="168"/>
                  </a:moveTo>
                  <a:lnTo>
                    <a:pt x="640" y="335"/>
                  </a:lnTo>
                  <a:lnTo>
                    <a:pt x="15" y="636"/>
                  </a:lnTo>
                  <a:cubicBezTo>
                    <a:pt x="15" y="636"/>
                    <a:pt x="-6" y="546"/>
                    <a:pt x="1" y="412"/>
                  </a:cubicBezTo>
                  <a:cubicBezTo>
                    <a:pt x="6" y="302"/>
                    <a:pt x="30" y="162"/>
                    <a:pt x="103" y="19"/>
                  </a:cubicBezTo>
                  <a:cubicBezTo>
                    <a:pt x="139" y="14"/>
                    <a:pt x="175" y="10"/>
                    <a:pt x="211" y="7"/>
                  </a:cubicBezTo>
                  <a:cubicBezTo>
                    <a:pt x="413" y="-10"/>
                    <a:pt x="616" y="3"/>
                    <a:pt x="815" y="47"/>
                  </a:cubicBezTo>
                  <a:cubicBezTo>
                    <a:pt x="849" y="55"/>
                    <a:pt x="883" y="63"/>
                    <a:pt x="918" y="73"/>
                  </a:cubicBezTo>
                  <a:cubicBezTo>
                    <a:pt x="960" y="128"/>
                    <a:pt x="985" y="168"/>
                    <a:pt x="985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40"/>
            <p:cNvSpPr/>
            <p:nvPr/>
          </p:nvSpPr>
          <p:spPr>
            <a:xfrm>
              <a:off x="2387160" y="425160"/>
              <a:ext cx="340560" cy="264240"/>
            </a:xfrm>
            <a:custGeom>
              <a:avLst/>
              <a:gdLst/>
              <a:ahLst/>
              <a:cxnLst/>
              <a:rect l="l" t="t" r="r" b="b"/>
              <a:pathLst>
                <a:path w="946" h="734" extrusionOk="0">
                  <a:moveTo>
                    <a:pt x="946" y="180"/>
                  </a:moveTo>
                  <a:lnTo>
                    <a:pt x="571" y="405"/>
                  </a:lnTo>
                  <a:lnTo>
                    <a:pt x="23" y="734"/>
                  </a:lnTo>
                  <a:cubicBezTo>
                    <a:pt x="23" y="734"/>
                    <a:pt x="22" y="729"/>
                    <a:pt x="19" y="720"/>
                  </a:cubicBezTo>
                  <a:cubicBezTo>
                    <a:pt x="-57" y="446"/>
                    <a:pt x="100" y="160"/>
                    <a:pt x="373" y="78"/>
                  </a:cubicBezTo>
                  <a:cubicBezTo>
                    <a:pt x="471" y="48"/>
                    <a:pt x="572" y="26"/>
                    <a:pt x="673" y="12"/>
                  </a:cubicBezTo>
                  <a:cubicBezTo>
                    <a:pt x="709" y="7"/>
                    <a:pt x="745" y="3"/>
                    <a:pt x="781" y="0"/>
                  </a:cubicBezTo>
                  <a:cubicBezTo>
                    <a:pt x="879" y="92"/>
                    <a:pt x="946" y="180"/>
                    <a:pt x="94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40"/>
            <p:cNvSpPr/>
            <p:nvPr/>
          </p:nvSpPr>
          <p:spPr>
            <a:xfrm>
              <a:off x="3274200" y="532080"/>
              <a:ext cx="375480" cy="230040"/>
            </a:xfrm>
            <a:custGeom>
              <a:avLst/>
              <a:gdLst/>
              <a:ahLst/>
              <a:cxnLst/>
              <a:rect l="l" t="t" r="r" b="b"/>
              <a:pathLst>
                <a:path w="1043" h="639" extrusionOk="0">
                  <a:moveTo>
                    <a:pt x="0" y="546"/>
                  </a:moveTo>
                  <a:lnTo>
                    <a:pt x="1043" y="639"/>
                  </a:lnTo>
                  <a:cubicBezTo>
                    <a:pt x="1043" y="639"/>
                    <a:pt x="1021" y="470"/>
                    <a:pt x="904" y="285"/>
                  </a:cubicBezTo>
                  <a:cubicBezTo>
                    <a:pt x="842" y="187"/>
                    <a:pt x="752" y="84"/>
                    <a:pt x="624" y="0"/>
                  </a:cubicBezTo>
                  <a:cubicBezTo>
                    <a:pt x="579" y="25"/>
                    <a:pt x="535" y="52"/>
                    <a:pt x="492" y="80"/>
                  </a:cubicBezTo>
                  <a:cubicBezTo>
                    <a:pt x="388" y="150"/>
                    <a:pt x="289" y="230"/>
                    <a:pt x="197" y="321"/>
                  </a:cubicBezTo>
                  <a:cubicBezTo>
                    <a:pt x="124" y="392"/>
                    <a:pt x="59" y="467"/>
                    <a:pt x="0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40"/>
            <p:cNvSpPr/>
            <p:nvPr/>
          </p:nvSpPr>
          <p:spPr>
            <a:xfrm>
              <a:off x="3450240" y="450720"/>
              <a:ext cx="354960" cy="280440"/>
            </a:xfrm>
            <a:custGeom>
              <a:avLst/>
              <a:gdLst/>
              <a:ahLst/>
              <a:cxnLst/>
              <a:rect l="l" t="t" r="r" b="b"/>
              <a:pathLst>
                <a:path w="986" h="779" extrusionOk="0">
                  <a:moveTo>
                    <a:pt x="0" y="311"/>
                  </a:moveTo>
                  <a:lnTo>
                    <a:pt x="415" y="511"/>
                  </a:lnTo>
                  <a:lnTo>
                    <a:pt x="969" y="779"/>
                  </a:lnTo>
                  <a:cubicBezTo>
                    <a:pt x="969" y="779"/>
                    <a:pt x="1023" y="557"/>
                    <a:pt x="937" y="295"/>
                  </a:cubicBezTo>
                  <a:cubicBezTo>
                    <a:pt x="906" y="199"/>
                    <a:pt x="856" y="97"/>
                    <a:pt x="778" y="0"/>
                  </a:cubicBezTo>
                  <a:cubicBezTo>
                    <a:pt x="743" y="5"/>
                    <a:pt x="708" y="12"/>
                    <a:pt x="673" y="20"/>
                  </a:cubicBezTo>
                  <a:cubicBezTo>
                    <a:pt x="487" y="62"/>
                    <a:pt x="305" y="130"/>
                    <a:pt x="135" y="226"/>
                  </a:cubicBezTo>
                  <a:cubicBezTo>
                    <a:pt x="90" y="251"/>
                    <a:pt x="46" y="278"/>
                    <a:pt x="3" y="306"/>
                  </a:cubicBezTo>
                  <a:cubicBezTo>
                    <a:pt x="1" y="309"/>
                    <a:pt x="0" y="311"/>
                    <a:pt x="0" y="3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40"/>
            <p:cNvSpPr/>
            <p:nvPr/>
          </p:nvSpPr>
          <p:spPr>
            <a:xfrm>
              <a:off x="3666600" y="440280"/>
              <a:ext cx="349560" cy="236520"/>
            </a:xfrm>
            <a:custGeom>
              <a:avLst/>
              <a:gdLst/>
              <a:ahLst/>
              <a:cxnLst/>
              <a:rect l="l" t="t" r="r" b="b"/>
              <a:pathLst>
                <a:path w="971" h="657" extrusionOk="0">
                  <a:moveTo>
                    <a:pt x="0" y="141"/>
                  </a:moveTo>
                  <a:lnTo>
                    <a:pt x="336" y="324"/>
                  </a:lnTo>
                  <a:lnTo>
                    <a:pt x="946" y="657"/>
                  </a:lnTo>
                  <a:cubicBezTo>
                    <a:pt x="946" y="657"/>
                    <a:pt x="971" y="567"/>
                    <a:pt x="971" y="434"/>
                  </a:cubicBezTo>
                  <a:cubicBezTo>
                    <a:pt x="972" y="323"/>
                    <a:pt x="954" y="182"/>
                    <a:pt x="889" y="36"/>
                  </a:cubicBezTo>
                  <a:cubicBezTo>
                    <a:pt x="853" y="29"/>
                    <a:pt x="817" y="23"/>
                    <a:pt x="781" y="18"/>
                  </a:cubicBezTo>
                  <a:cubicBezTo>
                    <a:pt x="581" y="-9"/>
                    <a:pt x="377" y="-5"/>
                    <a:pt x="177" y="29"/>
                  </a:cubicBezTo>
                  <a:cubicBezTo>
                    <a:pt x="142" y="34"/>
                    <a:pt x="107" y="41"/>
                    <a:pt x="72" y="49"/>
                  </a:cubicBezTo>
                  <a:cubicBezTo>
                    <a:pt x="27" y="102"/>
                    <a:pt x="0" y="141"/>
                    <a:pt x="0" y="1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40"/>
            <p:cNvSpPr/>
            <p:nvPr/>
          </p:nvSpPr>
          <p:spPr>
            <a:xfrm>
              <a:off x="3885120" y="446760"/>
              <a:ext cx="333720" cy="277560"/>
            </a:xfrm>
            <a:custGeom>
              <a:avLst/>
              <a:gdLst/>
              <a:ahLst/>
              <a:cxnLst/>
              <a:rect l="l" t="t" r="r" b="b"/>
              <a:pathLst>
                <a:path w="927" h="771" extrusionOk="0">
                  <a:moveTo>
                    <a:pt x="0" y="172"/>
                  </a:moveTo>
                  <a:lnTo>
                    <a:pt x="364" y="416"/>
                  </a:lnTo>
                  <a:lnTo>
                    <a:pt x="895" y="771"/>
                  </a:lnTo>
                  <a:cubicBezTo>
                    <a:pt x="895" y="771"/>
                    <a:pt x="897" y="766"/>
                    <a:pt x="900" y="758"/>
                  </a:cubicBezTo>
                  <a:cubicBezTo>
                    <a:pt x="990" y="488"/>
                    <a:pt x="846" y="194"/>
                    <a:pt x="578" y="98"/>
                  </a:cubicBezTo>
                  <a:cubicBezTo>
                    <a:pt x="481" y="64"/>
                    <a:pt x="382" y="37"/>
                    <a:pt x="282" y="18"/>
                  </a:cubicBezTo>
                  <a:cubicBezTo>
                    <a:pt x="246" y="11"/>
                    <a:pt x="210" y="5"/>
                    <a:pt x="174" y="0"/>
                  </a:cubicBezTo>
                  <a:cubicBezTo>
                    <a:pt x="72" y="88"/>
                    <a:pt x="0" y="172"/>
                    <a:pt x="0" y="1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40"/>
            <p:cNvSpPr/>
            <p:nvPr/>
          </p:nvSpPr>
          <p:spPr>
            <a:xfrm>
              <a:off x="3093480" y="708120"/>
              <a:ext cx="326160" cy="275760"/>
            </a:xfrm>
            <a:custGeom>
              <a:avLst/>
              <a:gdLst/>
              <a:ahLst/>
              <a:cxnLst/>
              <a:rect l="l" t="t" r="r" b="b"/>
              <a:pathLst>
                <a:path w="906" h="766" extrusionOk="0">
                  <a:moveTo>
                    <a:pt x="906" y="139"/>
                  </a:moveTo>
                  <a:lnTo>
                    <a:pt x="68" y="766"/>
                  </a:lnTo>
                  <a:cubicBezTo>
                    <a:pt x="68" y="766"/>
                    <a:pt x="-3" y="611"/>
                    <a:pt x="0" y="393"/>
                  </a:cubicBezTo>
                  <a:cubicBezTo>
                    <a:pt x="1" y="276"/>
                    <a:pt x="23" y="141"/>
                    <a:pt x="88" y="2"/>
                  </a:cubicBezTo>
                  <a:cubicBezTo>
                    <a:pt x="139" y="0"/>
                    <a:pt x="191" y="0"/>
                    <a:pt x="243" y="2"/>
                  </a:cubicBezTo>
                  <a:cubicBezTo>
                    <a:pt x="368" y="6"/>
                    <a:pt x="494" y="22"/>
                    <a:pt x="621" y="51"/>
                  </a:cubicBezTo>
                  <a:cubicBezTo>
                    <a:pt x="720" y="74"/>
                    <a:pt x="815" y="103"/>
                    <a:pt x="906" y="1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40"/>
            <p:cNvSpPr/>
            <p:nvPr/>
          </p:nvSpPr>
          <p:spPr>
            <a:xfrm>
              <a:off x="2883240" y="708120"/>
              <a:ext cx="299160" cy="328320"/>
            </a:xfrm>
            <a:custGeom>
              <a:avLst/>
              <a:gdLst/>
              <a:ahLst/>
              <a:cxnLst/>
              <a:rect l="l" t="t" r="r" b="b"/>
              <a:pathLst>
                <a:path w="831" h="912" extrusionOk="0">
                  <a:moveTo>
                    <a:pt x="831" y="4"/>
                  </a:moveTo>
                  <a:lnTo>
                    <a:pt x="584" y="393"/>
                  </a:lnTo>
                  <a:lnTo>
                    <a:pt x="253" y="912"/>
                  </a:lnTo>
                  <a:cubicBezTo>
                    <a:pt x="253" y="912"/>
                    <a:pt x="91" y="751"/>
                    <a:pt x="26" y="484"/>
                  </a:cubicBezTo>
                  <a:cubicBezTo>
                    <a:pt x="2" y="385"/>
                    <a:pt x="-9" y="272"/>
                    <a:pt x="7" y="148"/>
                  </a:cubicBezTo>
                  <a:cubicBezTo>
                    <a:pt x="39" y="134"/>
                    <a:pt x="73" y="122"/>
                    <a:pt x="106" y="110"/>
                  </a:cubicBezTo>
                  <a:cubicBezTo>
                    <a:pt x="286" y="48"/>
                    <a:pt x="477" y="11"/>
                    <a:pt x="672" y="2"/>
                  </a:cubicBezTo>
                  <a:cubicBezTo>
                    <a:pt x="723" y="0"/>
                    <a:pt x="775" y="0"/>
                    <a:pt x="827" y="2"/>
                  </a:cubicBezTo>
                  <a:cubicBezTo>
                    <a:pt x="830" y="3"/>
                    <a:pt x="831" y="4"/>
                    <a:pt x="83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40"/>
            <p:cNvSpPr/>
            <p:nvPr/>
          </p:nvSpPr>
          <p:spPr>
            <a:xfrm>
              <a:off x="2669040" y="74772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811" y="41"/>
                  </a:moveTo>
                  <a:lnTo>
                    <a:pt x="621" y="374"/>
                  </a:lnTo>
                  <a:lnTo>
                    <a:pt x="278" y="976"/>
                  </a:lnTo>
                  <a:cubicBezTo>
                    <a:pt x="278" y="976"/>
                    <a:pt x="209" y="914"/>
                    <a:pt x="139" y="800"/>
                  </a:cubicBezTo>
                  <a:cubicBezTo>
                    <a:pt x="80" y="707"/>
                    <a:pt x="21" y="577"/>
                    <a:pt x="0" y="419"/>
                  </a:cubicBezTo>
                  <a:cubicBezTo>
                    <a:pt x="26" y="394"/>
                    <a:pt x="54" y="370"/>
                    <a:pt x="82" y="347"/>
                  </a:cubicBezTo>
                  <a:cubicBezTo>
                    <a:pt x="238" y="219"/>
                    <a:pt x="414" y="114"/>
                    <a:pt x="602" y="38"/>
                  </a:cubicBezTo>
                  <a:cubicBezTo>
                    <a:pt x="634" y="24"/>
                    <a:pt x="668" y="12"/>
                    <a:pt x="701" y="0"/>
                  </a:cubicBezTo>
                  <a:cubicBezTo>
                    <a:pt x="767" y="22"/>
                    <a:pt x="811" y="41"/>
                    <a:pt x="811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40"/>
            <p:cNvSpPr/>
            <p:nvPr/>
          </p:nvSpPr>
          <p:spPr>
            <a:xfrm>
              <a:off x="2552040" y="872640"/>
              <a:ext cx="232200" cy="372600"/>
            </a:xfrm>
            <a:custGeom>
              <a:avLst/>
              <a:gdLst/>
              <a:ahLst/>
              <a:cxnLst/>
              <a:rect l="l" t="t" r="r" b="b"/>
              <a:pathLst>
                <a:path w="645" h="1035" extrusionOk="0">
                  <a:moveTo>
                    <a:pt x="645" y="55"/>
                  </a:moveTo>
                  <a:lnTo>
                    <a:pt x="464" y="453"/>
                  </a:lnTo>
                  <a:lnTo>
                    <a:pt x="199" y="1035"/>
                  </a:lnTo>
                  <a:cubicBezTo>
                    <a:pt x="199" y="1035"/>
                    <a:pt x="195" y="1032"/>
                    <a:pt x="188" y="1026"/>
                  </a:cubicBezTo>
                  <a:cubicBezTo>
                    <a:pt x="-31" y="844"/>
                    <a:pt x="-63" y="518"/>
                    <a:pt x="115" y="296"/>
                  </a:cubicBezTo>
                  <a:cubicBezTo>
                    <a:pt x="179" y="216"/>
                    <a:pt x="249" y="141"/>
                    <a:pt x="325" y="72"/>
                  </a:cubicBezTo>
                  <a:cubicBezTo>
                    <a:pt x="351" y="47"/>
                    <a:pt x="379" y="23"/>
                    <a:pt x="407" y="0"/>
                  </a:cubicBezTo>
                  <a:cubicBezTo>
                    <a:pt x="540" y="20"/>
                    <a:pt x="645" y="55"/>
                    <a:pt x="645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40"/>
            <p:cNvSpPr/>
            <p:nvPr/>
          </p:nvSpPr>
          <p:spPr>
            <a:xfrm>
              <a:off x="3165840" y="715680"/>
              <a:ext cx="326520" cy="275760"/>
            </a:xfrm>
            <a:custGeom>
              <a:avLst/>
              <a:gdLst/>
              <a:ahLst/>
              <a:cxnLst/>
              <a:rect l="l" t="t" r="r" b="b"/>
              <a:pathLst>
                <a:path w="907" h="766" extrusionOk="0">
                  <a:moveTo>
                    <a:pt x="0" y="138"/>
                  </a:moveTo>
                  <a:lnTo>
                    <a:pt x="838" y="766"/>
                  </a:lnTo>
                  <a:cubicBezTo>
                    <a:pt x="838" y="766"/>
                    <a:pt x="909" y="610"/>
                    <a:pt x="907" y="392"/>
                  </a:cubicBezTo>
                  <a:cubicBezTo>
                    <a:pt x="905" y="275"/>
                    <a:pt x="883" y="141"/>
                    <a:pt x="818" y="2"/>
                  </a:cubicBezTo>
                  <a:cubicBezTo>
                    <a:pt x="767" y="0"/>
                    <a:pt x="716" y="-1"/>
                    <a:pt x="664" y="1"/>
                  </a:cubicBezTo>
                  <a:cubicBezTo>
                    <a:pt x="539" y="6"/>
                    <a:pt x="412" y="22"/>
                    <a:pt x="286" y="50"/>
                  </a:cubicBezTo>
                  <a:cubicBezTo>
                    <a:pt x="187" y="73"/>
                    <a:pt x="92" y="102"/>
                    <a:pt x="0" y="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40"/>
            <p:cNvSpPr/>
            <p:nvPr/>
          </p:nvSpPr>
          <p:spPr>
            <a:xfrm>
              <a:off x="3403080" y="715680"/>
              <a:ext cx="299520" cy="328320"/>
            </a:xfrm>
            <a:custGeom>
              <a:avLst/>
              <a:gdLst/>
              <a:ahLst/>
              <a:cxnLst/>
              <a:rect l="l" t="t" r="r" b="b"/>
              <a:pathLst>
                <a:path w="832" h="912" extrusionOk="0">
                  <a:moveTo>
                    <a:pt x="0" y="3"/>
                  </a:moveTo>
                  <a:lnTo>
                    <a:pt x="248" y="392"/>
                  </a:lnTo>
                  <a:lnTo>
                    <a:pt x="578" y="912"/>
                  </a:lnTo>
                  <a:cubicBezTo>
                    <a:pt x="578" y="912"/>
                    <a:pt x="740" y="750"/>
                    <a:pt x="805" y="483"/>
                  </a:cubicBezTo>
                  <a:cubicBezTo>
                    <a:pt x="829" y="385"/>
                    <a:pt x="840" y="272"/>
                    <a:pt x="825" y="147"/>
                  </a:cubicBezTo>
                  <a:cubicBezTo>
                    <a:pt x="792" y="134"/>
                    <a:pt x="759" y="121"/>
                    <a:pt x="725" y="110"/>
                  </a:cubicBezTo>
                  <a:cubicBezTo>
                    <a:pt x="545" y="47"/>
                    <a:pt x="355" y="10"/>
                    <a:pt x="159" y="2"/>
                  </a:cubicBezTo>
                  <a:cubicBezTo>
                    <a:pt x="108" y="0"/>
                    <a:pt x="57" y="-1"/>
                    <a:pt x="5" y="1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40"/>
            <p:cNvSpPr/>
            <p:nvPr/>
          </p:nvSpPr>
          <p:spPr>
            <a:xfrm>
              <a:off x="3624840" y="75528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0" y="40"/>
                  </a:moveTo>
                  <a:lnTo>
                    <a:pt x="189" y="373"/>
                  </a:lnTo>
                  <a:lnTo>
                    <a:pt x="533" y="976"/>
                  </a:lnTo>
                  <a:cubicBezTo>
                    <a:pt x="533" y="976"/>
                    <a:pt x="602" y="913"/>
                    <a:pt x="672" y="800"/>
                  </a:cubicBezTo>
                  <a:cubicBezTo>
                    <a:pt x="730" y="706"/>
                    <a:pt x="789" y="577"/>
                    <a:pt x="811" y="418"/>
                  </a:cubicBezTo>
                  <a:cubicBezTo>
                    <a:pt x="784" y="394"/>
                    <a:pt x="756" y="370"/>
                    <a:pt x="728" y="347"/>
                  </a:cubicBezTo>
                  <a:cubicBezTo>
                    <a:pt x="572" y="218"/>
                    <a:pt x="397" y="114"/>
                    <a:pt x="209" y="37"/>
                  </a:cubicBezTo>
                  <a:cubicBezTo>
                    <a:pt x="176" y="24"/>
                    <a:pt x="143" y="11"/>
                    <a:pt x="109" y="0"/>
                  </a:cubicBezTo>
                  <a:cubicBezTo>
                    <a:pt x="43" y="22"/>
                    <a:pt x="0" y="40"/>
                    <a:pt x="0" y="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40"/>
            <p:cNvSpPr/>
            <p:nvPr/>
          </p:nvSpPr>
          <p:spPr>
            <a:xfrm>
              <a:off x="3801240" y="880200"/>
              <a:ext cx="232560" cy="372240"/>
            </a:xfrm>
            <a:custGeom>
              <a:avLst/>
              <a:gdLst/>
              <a:ahLst/>
              <a:cxnLst/>
              <a:rect l="l" t="t" r="r" b="b"/>
              <a:pathLst>
                <a:path w="646" h="1034" extrusionOk="0">
                  <a:moveTo>
                    <a:pt x="0" y="54"/>
                  </a:moveTo>
                  <a:lnTo>
                    <a:pt x="182" y="453"/>
                  </a:lnTo>
                  <a:lnTo>
                    <a:pt x="446" y="1034"/>
                  </a:lnTo>
                  <a:cubicBezTo>
                    <a:pt x="446" y="1034"/>
                    <a:pt x="450" y="1031"/>
                    <a:pt x="457" y="1025"/>
                  </a:cubicBezTo>
                  <a:cubicBezTo>
                    <a:pt x="676" y="843"/>
                    <a:pt x="708" y="517"/>
                    <a:pt x="531" y="295"/>
                  </a:cubicBezTo>
                  <a:cubicBezTo>
                    <a:pt x="466" y="215"/>
                    <a:pt x="396" y="140"/>
                    <a:pt x="321" y="71"/>
                  </a:cubicBezTo>
                  <a:cubicBezTo>
                    <a:pt x="294" y="47"/>
                    <a:pt x="266" y="23"/>
                    <a:pt x="238" y="0"/>
                  </a:cubicBezTo>
                  <a:cubicBezTo>
                    <a:pt x="105" y="2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7" name="Google Shape;4407;p40"/>
          <p:cNvGrpSpPr/>
          <p:nvPr/>
        </p:nvGrpSpPr>
        <p:grpSpPr>
          <a:xfrm>
            <a:off x="217838" y="734832"/>
            <a:ext cx="990755" cy="979122"/>
            <a:chOff x="7785747" y="100075"/>
            <a:chExt cx="1290046" cy="1274899"/>
          </a:xfrm>
        </p:grpSpPr>
        <p:sp>
          <p:nvSpPr>
            <p:cNvPr id="4408" name="Google Shape;4408;p40"/>
            <p:cNvSpPr/>
            <p:nvPr/>
          </p:nvSpPr>
          <p:spPr>
            <a:xfrm>
              <a:off x="7785747" y="100075"/>
              <a:ext cx="1290046" cy="1274899"/>
            </a:xfrm>
            <a:custGeom>
              <a:avLst/>
              <a:gdLst/>
              <a:ahLst/>
              <a:cxnLst/>
              <a:rect l="l" t="t" r="r" b="b"/>
              <a:pathLst>
                <a:path w="5021" h="4962" extrusionOk="0">
                  <a:moveTo>
                    <a:pt x="4178" y="4333"/>
                  </a:moveTo>
                  <a:lnTo>
                    <a:pt x="2961" y="3601"/>
                  </a:lnTo>
                  <a:lnTo>
                    <a:pt x="2551" y="4962"/>
                  </a:lnTo>
                  <a:lnTo>
                    <a:pt x="2089" y="3618"/>
                  </a:lnTo>
                  <a:lnTo>
                    <a:pt x="901" y="4397"/>
                  </a:lnTo>
                  <a:lnTo>
                    <a:pt x="1411" y="3070"/>
                  </a:lnTo>
                  <a:lnTo>
                    <a:pt x="0" y="2902"/>
                  </a:lnTo>
                  <a:lnTo>
                    <a:pt x="1242" y="2214"/>
                  </a:lnTo>
                  <a:lnTo>
                    <a:pt x="270" y="1179"/>
                  </a:lnTo>
                  <a:lnTo>
                    <a:pt x="1664" y="1451"/>
                  </a:lnTo>
                  <a:lnTo>
                    <a:pt x="1585" y="33"/>
                  </a:lnTo>
                  <a:lnTo>
                    <a:pt x="2478" y="1137"/>
                  </a:lnTo>
                  <a:lnTo>
                    <a:pt x="3329" y="0"/>
                  </a:lnTo>
                  <a:lnTo>
                    <a:pt x="3302" y="1420"/>
                  </a:lnTo>
                  <a:lnTo>
                    <a:pt x="4686" y="1094"/>
                  </a:lnTo>
                  <a:lnTo>
                    <a:pt x="3752" y="2166"/>
                  </a:lnTo>
                  <a:lnTo>
                    <a:pt x="5021" y="2808"/>
                  </a:lnTo>
                  <a:lnTo>
                    <a:pt x="3618" y="3028"/>
                  </a:lnTo>
                  <a:lnTo>
                    <a:pt x="4178" y="43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40"/>
            <p:cNvSpPr/>
            <p:nvPr/>
          </p:nvSpPr>
          <p:spPr>
            <a:xfrm>
              <a:off x="8200947" y="518361"/>
              <a:ext cx="429587" cy="429591"/>
            </a:xfrm>
            <a:custGeom>
              <a:avLst/>
              <a:gdLst/>
              <a:ahLst/>
              <a:cxnLst/>
              <a:rect l="l" t="t" r="r" b="b"/>
              <a:pathLst>
                <a:path w="1672" h="1672" extrusionOk="0">
                  <a:moveTo>
                    <a:pt x="3" y="908"/>
                  </a:moveTo>
                  <a:cubicBezTo>
                    <a:pt x="44" y="1368"/>
                    <a:pt x="450" y="1709"/>
                    <a:pt x="910" y="1669"/>
                  </a:cubicBezTo>
                  <a:cubicBezTo>
                    <a:pt x="1368" y="1628"/>
                    <a:pt x="1709" y="1222"/>
                    <a:pt x="1669" y="762"/>
                  </a:cubicBezTo>
                  <a:cubicBezTo>
                    <a:pt x="1629" y="302"/>
                    <a:pt x="1222" y="-37"/>
                    <a:pt x="764" y="3"/>
                  </a:cubicBezTo>
                  <a:cubicBezTo>
                    <a:pt x="304" y="43"/>
                    <a:pt x="-37" y="448"/>
                    <a:pt x="3" y="9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0" name="Google Shape;4410;p40"/>
          <p:cNvSpPr/>
          <p:nvPr/>
        </p:nvSpPr>
        <p:spPr>
          <a:xfrm>
            <a:off x="1271177" y="32660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1" name="Google Shape;4411;p40"/>
          <p:cNvSpPr/>
          <p:nvPr/>
        </p:nvSpPr>
        <p:spPr>
          <a:xfrm>
            <a:off x="8350602" y="6951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3" name="Google Shape;4413;p41"/>
          <p:cNvGrpSpPr/>
          <p:nvPr/>
        </p:nvGrpSpPr>
        <p:grpSpPr>
          <a:xfrm>
            <a:off x="6351438" y="3072785"/>
            <a:ext cx="4697562" cy="2013843"/>
            <a:chOff x="6351438" y="3072785"/>
            <a:chExt cx="4697562" cy="2013843"/>
          </a:xfrm>
        </p:grpSpPr>
        <p:sp>
          <p:nvSpPr>
            <p:cNvPr id="4414" name="Google Shape;4414;p41"/>
            <p:cNvSpPr/>
            <p:nvPr/>
          </p:nvSpPr>
          <p:spPr>
            <a:xfrm flipH="1">
              <a:off x="6351438" y="3072785"/>
              <a:ext cx="4697562" cy="2010974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41"/>
            <p:cNvSpPr/>
            <p:nvPr/>
          </p:nvSpPr>
          <p:spPr>
            <a:xfrm flipH="1">
              <a:off x="6351438" y="3075654"/>
              <a:ext cx="3443133" cy="2010974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6" name="Google Shape;4416;p41"/>
          <p:cNvSpPr/>
          <p:nvPr/>
        </p:nvSpPr>
        <p:spPr>
          <a:xfrm flipH="1">
            <a:off x="4826726" y="4005272"/>
            <a:ext cx="4697562" cy="2010974"/>
          </a:xfrm>
          <a:custGeom>
            <a:avLst/>
            <a:gdLst/>
            <a:ahLst/>
            <a:cxnLst/>
            <a:rect l="l" t="t" r="r" b="b"/>
            <a:pathLst>
              <a:path w="11841" h="5069" extrusionOk="0">
                <a:moveTo>
                  <a:pt x="11841" y="3413"/>
                </a:moveTo>
                <a:cubicBezTo>
                  <a:pt x="10735" y="2596"/>
                  <a:pt x="7109" y="-29"/>
                  <a:pt x="6259" y="0"/>
                </a:cubicBezTo>
                <a:cubicBezTo>
                  <a:pt x="6248" y="0"/>
                  <a:pt x="6236" y="1"/>
                  <a:pt x="6224" y="3"/>
                </a:cubicBezTo>
                <a:cubicBezTo>
                  <a:pt x="5137" y="123"/>
                  <a:pt x="0" y="3958"/>
                  <a:pt x="0" y="3958"/>
                </a:cubicBezTo>
                <a:lnTo>
                  <a:pt x="0" y="4754"/>
                </a:lnTo>
                <a:lnTo>
                  <a:pt x="3162" y="4838"/>
                </a:lnTo>
                <a:lnTo>
                  <a:pt x="11841" y="5069"/>
                </a:lnTo>
                <a:lnTo>
                  <a:pt x="11841" y="34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Google Shape;4417;p41"/>
          <p:cNvSpPr/>
          <p:nvPr/>
        </p:nvSpPr>
        <p:spPr>
          <a:xfrm>
            <a:off x="8367092" y="4901359"/>
            <a:ext cx="94552" cy="94552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8" y="0"/>
                </a:moveTo>
                <a:lnTo>
                  <a:pt x="288" y="0"/>
                </a:lnTo>
                <a:cubicBezTo>
                  <a:pt x="448" y="0"/>
                  <a:pt x="578" y="130"/>
                  <a:pt x="578" y="287"/>
                </a:cubicBezTo>
                <a:lnTo>
                  <a:pt x="578" y="578"/>
                </a:lnTo>
                <a:lnTo>
                  <a:pt x="0" y="578"/>
                </a:lnTo>
                <a:lnTo>
                  <a:pt x="0" y="287"/>
                </a:lnTo>
                <a:cubicBezTo>
                  <a:pt x="0" y="130"/>
                  <a:pt x="128" y="0"/>
                  <a:pt x="2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8" name="Google Shape;4418;p41"/>
          <p:cNvSpPr/>
          <p:nvPr/>
        </p:nvSpPr>
        <p:spPr>
          <a:xfrm flipH="1">
            <a:off x="4826726" y="4005272"/>
            <a:ext cx="3443133" cy="2010974"/>
          </a:xfrm>
          <a:custGeom>
            <a:avLst/>
            <a:gdLst/>
            <a:ahLst/>
            <a:cxnLst/>
            <a:rect l="l" t="t" r="r" b="b"/>
            <a:pathLst>
              <a:path w="8679" h="5069" extrusionOk="0">
                <a:moveTo>
                  <a:pt x="8679" y="3413"/>
                </a:moveTo>
                <a:cubicBezTo>
                  <a:pt x="7573" y="2596"/>
                  <a:pt x="3947" y="-29"/>
                  <a:pt x="3097" y="0"/>
                </a:cubicBezTo>
                <a:cubicBezTo>
                  <a:pt x="3086" y="0"/>
                  <a:pt x="3074" y="1"/>
                  <a:pt x="3062" y="3"/>
                </a:cubicBezTo>
                <a:cubicBezTo>
                  <a:pt x="3142" y="113"/>
                  <a:pt x="3261" y="194"/>
                  <a:pt x="3360" y="291"/>
                </a:cubicBezTo>
                <a:cubicBezTo>
                  <a:pt x="3756" y="679"/>
                  <a:pt x="3789" y="1305"/>
                  <a:pt x="3578" y="1806"/>
                </a:cubicBezTo>
                <a:cubicBezTo>
                  <a:pt x="3366" y="2306"/>
                  <a:pt x="2954" y="2705"/>
                  <a:pt x="2533" y="3068"/>
                </a:cubicBezTo>
                <a:cubicBezTo>
                  <a:pt x="1754" y="3736"/>
                  <a:pt x="904" y="4330"/>
                  <a:pt x="0" y="4838"/>
                </a:cubicBezTo>
                <a:lnTo>
                  <a:pt x="8679" y="5069"/>
                </a:lnTo>
                <a:lnTo>
                  <a:pt x="8679" y="34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9" name="Google Shape;4419;p41"/>
          <p:cNvGrpSpPr/>
          <p:nvPr/>
        </p:nvGrpSpPr>
        <p:grpSpPr>
          <a:xfrm flipH="1">
            <a:off x="7621507" y="3746847"/>
            <a:ext cx="1537821" cy="1020675"/>
            <a:chOff x="-84259" y="3307635"/>
            <a:chExt cx="1537821" cy="1020675"/>
          </a:xfrm>
        </p:grpSpPr>
        <p:sp>
          <p:nvSpPr>
            <p:cNvPr id="4420" name="Google Shape;4420;p41"/>
            <p:cNvSpPr/>
            <p:nvPr/>
          </p:nvSpPr>
          <p:spPr>
            <a:xfrm>
              <a:off x="615151" y="3379464"/>
              <a:ext cx="203777" cy="573564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41"/>
            <p:cNvSpPr/>
            <p:nvPr/>
          </p:nvSpPr>
          <p:spPr>
            <a:xfrm>
              <a:off x="661165" y="3430259"/>
              <a:ext cx="111629" cy="111629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41"/>
            <p:cNvSpPr/>
            <p:nvPr/>
          </p:nvSpPr>
          <p:spPr>
            <a:xfrm>
              <a:off x="678017" y="3450098"/>
              <a:ext cx="78045" cy="78164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41"/>
            <p:cNvSpPr/>
            <p:nvPr/>
          </p:nvSpPr>
          <p:spPr>
            <a:xfrm>
              <a:off x="515235" y="3307635"/>
              <a:ext cx="303694" cy="7183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41"/>
            <p:cNvSpPr/>
            <p:nvPr/>
          </p:nvSpPr>
          <p:spPr>
            <a:xfrm>
              <a:off x="411017" y="3379464"/>
              <a:ext cx="203777" cy="573564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41"/>
            <p:cNvSpPr/>
            <p:nvPr/>
          </p:nvSpPr>
          <p:spPr>
            <a:xfrm>
              <a:off x="457031" y="3430259"/>
              <a:ext cx="111629" cy="111629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41"/>
            <p:cNvSpPr/>
            <p:nvPr/>
          </p:nvSpPr>
          <p:spPr>
            <a:xfrm>
              <a:off x="473883" y="3450098"/>
              <a:ext cx="78045" cy="78164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41"/>
            <p:cNvSpPr/>
            <p:nvPr/>
          </p:nvSpPr>
          <p:spPr>
            <a:xfrm>
              <a:off x="411017" y="3307635"/>
              <a:ext cx="203777" cy="7183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41"/>
            <p:cNvSpPr/>
            <p:nvPr/>
          </p:nvSpPr>
          <p:spPr>
            <a:xfrm>
              <a:off x="1023061" y="3480575"/>
              <a:ext cx="203658" cy="573564"/>
            </a:xfrm>
            <a:custGeom>
              <a:avLst/>
              <a:gdLst/>
              <a:ahLst/>
              <a:cxnLst/>
              <a:rect l="l" t="t" r="r" b="b"/>
              <a:pathLst>
                <a:path w="1704" h="4799" extrusionOk="0">
                  <a:moveTo>
                    <a:pt x="1704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4" y="4799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41"/>
            <p:cNvSpPr/>
            <p:nvPr/>
          </p:nvSpPr>
          <p:spPr>
            <a:xfrm>
              <a:off x="1069074" y="3531370"/>
              <a:ext cx="111629" cy="111629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41"/>
            <p:cNvSpPr/>
            <p:nvPr/>
          </p:nvSpPr>
          <p:spPr>
            <a:xfrm>
              <a:off x="1085807" y="3551329"/>
              <a:ext cx="78164" cy="7804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41"/>
            <p:cNvSpPr/>
            <p:nvPr/>
          </p:nvSpPr>
          <p:spPr>
            <a:xfrm>
              <a:off x="818927" y="3480575"/>
              <a:ext cx="204136" cy="573564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1BA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41"/>
            <p:cNvSpPr/>
            <p:nvPr/>
          </p:nvSpPr>
          <p:spPr>
            <a:xfrm>
              <a:off x="864940" y="3531370"/>
              <a:ext cx="111629" cy="111629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41"/>
            <p:cNvSpPr/>
            <p:nvPr/>
          </p:nvSpPr>
          <p:spPr>
            <a:xfrm>
              <a:off x="881673" y="3551329"/>
              <a:ext cx="78164" cy="7804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41"/>
            <p:cNvSpPr/>
            <p:nvPr/>
          </p:nvSpPr>
          <p:spPr>
            <a:xfrm>
              <a:off x="818927" y="3480575"/>
              <a:ext cx="203658" cy="0"/>
            </a:xfrm>
            <a:custGeom>
              <a:avLst/>
              <a:gdLst/>
              <a:ahLst/>
              <a:cxnLst/>
              <a:rect l="l" t="t" r="r" b="b"/>
              <a:pathLst>
                <a:path w="1704" h="120000" extrusionOk="0">
                  <a:moveTo>
                    <a:pt x="1704" y="0"/>
                  </a:moveTo>
                  <a:lnTo>
                    <a:pt x="0" y="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EBE6E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41"/>
            <p:cNvSpPr/>
            <p:nvPr/>
          </p:nvSpPr>
          <p:spPr>
            <a:xfrm>
              <a:off x="206883" y="3379464"/>
              <a:ext cx="204136" cy="573564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41"/>
            <p:cNvSpPr/>
            <p:nvPr/>
          </p:nvSpPr>
          <p:spPr>
            <a:xfrm>
              <a:off x="253375" y="3430259"/>
              <a:ext cx="111151" cy="111629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41"/>
            <p:cNvSpPr/>
            <p:nvPr/>
          </p:nvSpPr>
          <p:spPr>
            <a:xfrm>
              <a:off x="270107" y="3450098"/>
              <a:ext cx="77686" cy="78164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41"/>
            <p:cNvSpPr/>
            <p:nvPr/>
          </p:nvSpPr>
          <p:spPr>
            <a:xfrm>
              <a:off x="106967" y="3307635"/>
              <a:ext cx="304053" cy="7183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41"/>
            <p:cNvSpPr/>
            <p:nvPr/>
          </p:nvSpPr>
          <p:spPr>
            <a:xfrm>
              <a:off x="2749" y="3379464"/>
              <a:ext cx="204136" cy="573564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41"/>
            <p:cNvSpPr/>
            <p:nvPr/>
          </p:nvSpPr>
          <p:spPr>
            <a:xfrm>
              <a:off x="49241" y="3430259"/>
              <a:ext cx="111151" cy="111629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41"/>
            <p:cNvSpPr/>
            <p:nvPr/>
          </p:nvSpPr>
          <p:spPr>
            <a:xfrm>
              <a:off x="65973" y="3450098"/>
              <a:ext cx="77686" cy="78164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41"/>
            <p:cNvSpPr/>
            <p:nvPr/>
          </p:nvSpPr>
          <p:spPr>
            <a:xfrm>
              <a:off x="2749" y="3307635"/>
              <a:ext cx="204136" cy="7183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41"/>
            <p:cNvSpPr/>
            <p:nvPr/>
          </p:nvSpPr>
          <p:spPr>
            <a:xfrm>
              <a:off x="500057" y="3666065"/>
              <a:ext cx="204136" cy="573923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41"/>
            <p:cNvSpPr/>
            <p:nvPr/>
          </p:nvSpPr>
          <p:spPr>
            <a:xfrm>
              <a:off x="546070" y="3717218"/>
              <a:ext cx="111629" cy="111271"/>
            </a:xfrm>
            <a:custGeom>
              <a:avLst/>
              <a:gdLst/>
              <a:ahLst/>
              <a:cxnLst/>
              <a:rect l="l" t="t" r="r" b="b"/>
              <a:pathLst>
                <a:path w="934" h="931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4" y="931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41"/>
            <p:cNvSpPr/>
            <p:nvPr/>
          </p:nvSpPr>
          <p:spPr>
            <a:xfrm>
              <a:off x="563281" y="3737177"/>
              <a:ext cx="77686" cy="77686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41"/>
            <p:cNvSpPr/>
            <p:nvPr/>
          </p:nvSpPr>
          <p:spPr>
            <a:xfrm>
              <a:off x="400141" y="3594235"/>
              <a:ext cx="304053" cy="7183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41"/>
            <p:cNvSpPr/>
            <p:nvPr/>
          </p:nvSpPr>
          <p:spPr>
            <a:xfrm>
              <a:off x="295923" y="3666065"/>
              <a:ext cx="204136" cy="573923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41"/>
            <p:cNvSpPr/>
            <p:nvPr/>
          </p:nvSpPr>
          <p:spPr>
            <a:xfrm>
              <a:off x="342295" y="3717218"/>
              <a:ext cx="111271" cy="111271"/>
            </a:xfrm>
            <a:custGeom>
              <a:avLst/>
              <a:gdLst/>
              <a:ahLst/>
              <a:cxnLst/>
              <a:rect l="l" t="t" r="r" b="b"/>
              <a:pathLst>
                <a:path w="931" h="931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1" y="931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41"/>
            <p:cNvSpPr/>
            <p:nvPr/>
          </p:nvSpPr>
          <p:spPr>
            <a:xfrm>
              <a:off x="359147" y="3737177"/>
              <a:ext cx="77686" cy="77686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41"/>
            <p:cNvSpPr/>
            <p:nvPr/>
          </p:nvSpPr>
          <p:spPr>
            <a:xfrm>
              <a:off x="295923" y="3594235"/>
              <a:ext cx="204136" cy="7183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41"/>
            <p:cNvSpPr/>
            <p:nvPr/>
          </p:nvSpPr>
          <p:spPr>
            <a:xfrm>
              <a:off x="119875" y="3754746"/>
              <a:ext cx="203777" cy="573564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B7D8B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41"/>
            <p:cNvSpPr/>
            <p:nvPr/>
          </p:nvSpPr>
          <p:spPr>
            <a:xfrm>
              <a:off x="165889" y="3805421"/>
              <a:ext cx="111629" cy="111749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41"/>
            <p:cNvSpPr/>
            <p:nvPr/>
          </p:nvSpPr>
          <p:spPr>
            <a:xfrm>
              <a:off x="182741" y="3825380"/>
              <a:ext cx="78045" cy="7804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41"/>
            <p:cNvSpPr/>
            <p:nvPr/>
          </p:nvSpPr>
          <p:spPr>
            <a:xfrm>
              <a:off x="19959" y="3682797"/>
              <a:ext cx="303694" cy="71950"/>
            </a:xfrm>
            <a:custGeom>
              <a:avLst/>
              <a:gdLst/>
              <a:ahLst/>
              <a:cxnLst/>
              <a:rect l="l" t="t" r="r" b="b"/>
              <a:pathLst>
                <a:path w="2541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41"/>
            <p:cNvSpPr/>
            <p:nvPr/>
          </p:nvSpPr>
          <p:spPr>
            <a:xfrm>
              <a:off x="-84259" y="3754746"/>
              <a:ext cx="204136" cy="573564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41"/>
            <p:cNvSpPr/>
            <p:nvPr/>
          </p:nvSpPr>
          <p:spPr>
            <a:xfrm>
              <a:off x="-37767" y="3805421"/>
              <a:ext cx="111151" cy="111749"/>
            </a:xfrm>
            <a:custGeom>
              <a:avLst/>
              <a:gdLst/>
              <a:ahLst/>
              <a:cxnLst/>
              <a:rect l="l" t="t" r="r" b="b"/>
              <a:pathLst>
                <a:path w="930" h="935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5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0" y="935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41"/>
            <p:cNvSpPr/>
            <p:nvPr/>
          </p:nvSpPr>
          <p:spPr>
            <a:xfrm>
              <a:off x="-21035" y="3825380"/>
              <a:ext cx="77686" cy="7804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41"/>
            <p:cNvSpPr/>
            <p:nvPr/>
          </p:nvSpPr>
          <p:spPr>
            <a:xfrm>
              <a:off x="-84259" y="3682797"/>
              <a:ext cx="204136" cy="71950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41"/>
            <p:cNvSpPr/>
            <p:nvPr/>
          </p:nvSpPr>
          <p:spPr>
            <a:xfrm>
              <a:off x="1249783" y="3678136"/>
              <a:ext cx="203777" cy="573564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41"/>
            <p:cNvSpPr/>
            <p:nvPr/>
          </p:nvSpPr>
          <p:spPr>
            <a:xfrm>
              <a:off x="1295797" y="3728930"/>
              <a:ext cx="111629" cy="111629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41"/>
            <p:cNvSpPr/>
            <p:nvPr/>
          </p:nvSpPr>
          <p:spPr>
            <a:xfrm>
              <a:off x="1312649" y="3748890"/>
              <a:ext cx="78045" cy="7804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41"/>
            <p:cNvSpPr/>
            <p:nvPr/>
          </p:nvSpPr>
          <p:spPr>
            <a:xfrm>
              <a:off x="1149868" y="3606306"/>
              <a:ext cx="303694" cy="7183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41"/>
            <p:cNvSpPr/>
            <p:nvPr/>
          </p:nvSpPr>
          <p:spPr>
            <a:xfrm>
              <a:off x="1045649" y="3678136"/>
              <a:ext cx="203777" cy="573564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41"/>
            <p:cNvSpPr/>
            <p:nvPr/>
          </p:nvSpPr>
          <p:spPr>
            <a:xfrm>
              <a:off x="1091663" y="3728930"/>
              <a:ext cx="111629" cy="111629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41"/>
            <p:cNvSpPr/>
            <p:nvPr/>
          </p:nvSpPr>
          <p:spPr>
            <a:xfrm>
              <a:off x="1108515" y="3748890"/>
              <a:ext cx="78045" cy="7804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41"/>
            <p:cNvSpPr/>
            <p:nvPr/>
          </p:nvSpPr>
          <p:spPr>
            <a:xfrm>
              <a:off x="1045649" y="3606306"/>
              <a:ext cx="203777" cy="7183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41"/>
            <p:cNvSpPr/>
            <p:nvPr/>
          </p:nvSpPr>
          <p:spPr>
            <a:xfrm>
              <a:off x="897924" y="3754746"/>
              <a:ext cx="204136" cy="573564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1BA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41"/>
            <p:cNvSpPr/>
            <p:nvPr/>
          </p:nvSpPr>
          <p:spPr>
            <a:xfrm>
              <a:off x="943938" y="3805421"/>
              <a:ext cx="111629" cy="111749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41"/>
            <p:cNvSpPr/>
            <p:nvPr/>
          </p:nvSpPr>
          <p:spPr>
            <a:xfrm>
              <a:off x="961148" y="3825380"/>
              <a:ext cx="77686" cy="7804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41"/>
            <p:cNvSpPr/>
            <p:nvPr/>
          </p:nvSpPr>
          <p:spPr>
            <a:xfrm>
              <a:off x="798008" y="3682797"/>
              <a:ext cx="304053" cy="71950"/>
            </a:xfrm>
            <a:custGeom>
              <a:avLst/>
              <a:gdLst/>
              <a:ahLst/>
              <a:cxnLst/>
              <a:rect l="l" t="t" r="r" b="b"/>
              <a:pathLst>
                <a:path w="2544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41"/>
            <p:cNvSpPr/>
            <p:nvPr/>
          </p:nvSpPr>
          <p:spPr>
            <a:xfrm>
              <a:off x="693790" y="3754746"/>
              <a:ext cx="204136" cy="573564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41"/>
            <p:cNvSpPr/>
            <p:nvPr/>
          </p:nvSpPr>
          <p:spPr>
            <a:xfrm>
              <a:off x="740162" y="3805421"/>
              <a:ext cx="111271" cy="111749"/>
            </a:xfrm>
            <a:custGeom>
              <a:avLst/>
              <a:gdLst/>
              <a:ahLst/>
              <a:cxnLst/>
              <a:rect l="l" t="t" r="r" b="b"/>
              <a:pathLst>
                <a:path w="931" h="935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1" y="935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41"/>
            <p:cNvSpPr/>
            <p:nvPr/>
          </p:nvSpPr>
          <p:spPr>
            <a:xfrm>
              <a:off x="757014" y="3825380"/>
              <a:ext cx="77686" cy="78045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rgbClr val="260B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41"/>
            <p:cNvSpPr/>
            <p:nvPr/>
          </p:nvSpPr>
          <p:spPr>
            <a:xfrm>
              <a:off x="693790" y="3682797"/>
              <a:ext cx="204136" cy="71950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5" name="Google Shape;4475;p41"/>
          <p:cNvGrpSpPr/>
          <p:nvPr/>
        </p:nvGrpSpPr>
        <p:grpSpPr>
          <a:xfrm flipH="1">
            <a:off x="6894093" y="4603530"/>
            <a:ext cx="991501" cy="539964"/>
            <a:chOff x="2198852" y="1440000"/>
            <a:chExt cx="2458469" cy="1338865"/>
          </a:xfrm>
        </p:grpSpPr>
        <p:sp>
          <p:nvSpPr>
            <p:cNvPr id="4476" name="Google Shape;4476;p41"/>
            <p:cNvSpPr/>
            <p:nvPr/>
          </p:nvSpPr>
          <p:spPr>
            <a:xfrm>
              <a:off x="4043513" y="1656379"/>
              <a:ext cx="613809" cy="1122486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41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41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41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41"/>
            <p:cNvSpPr/>
            <p:nvPr/>
          </p:nvSpPr>
          <p:spPr>
            <a:xfrm>
              <a:off x="3428626" y="1656379"/>
              <a:ext cx="613809" cy="1122486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41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41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41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41"/>
            <p:cNvSpPr/>
            <p:nvPr/>
          </p:nvSpPr>
          <p:spPr>
            <a:xfrm>
              <a:off x="2813739" y="1656379"/>
              <a:ext cx="614889" cy="1122486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41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41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41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41"/>
            <p:cNvSpPr/>
            <p:nvPr/>
          </p:nvSpPr>
          <p:spPr>
            <a:xfrm>
              <a:off x="2198852" y="1656379"/>
              <a:ext cx="614889" cy="1122486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41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41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41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2" name="Google Shape;4492;p41"/>
          <p:cNvGrpSpPr/>
          <p:nvPr/>
        </p:nvGrpSpPr>
        <p:grpSpPr>
          <a:xfrm flipH="1">
            <a:off x="6193661" y="4779084"/>
            <a:ext cx="718301" cy="359898"/>
            <a:chOff x="1553677" y="4643148"/>
            <a:chExt cx="1057725" cy="529963"/>
          </a:xfrm>
        </p:grpSpPr>
        <p:sp>
          <p:nvSpPr>
            <p:cNvPr id="4493" name="Google Shape;4493;p41"/>
            <p:cNvSpPr/>
            <p:nvPr/>
          </p:nvSpPr>
          <p:spPr>
            <a:xfrm flipH="1">
              <a:off x="1553677" y="4749169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0" y="2887"/>
                  </a:moveTo>
                  <a:lnTo>
                    <a:pt x="7203" y="2887"/>
                  </a:lnTo>
                  <a:lnTo>
                    <a:pt x="7203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41"/>
            <p:cNvSpPr/>
            <p:nvPr/>
          </p:nvSpPr>
          <p:spPr>
            <a:xfrm flipH="1">
              <a:off x="1553680" y="4749169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0" y="2887"/>
                  </a:moveTo>
                  <a:lnTo>
                    <a:pt x="3605" y="2887"/>
                  </a:lnTo>
                  <a:lnTo>
                    <a:pt x="3605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41"/>
            <p:cNvSpPr/>
            <p:nvPr/>
          </p:nvSpPr>
          <p:spPr>
            <a:xfrm flipH="1">
              <a:off x="1553677" y="4643148"/>
              <a:ext cx="1057725" cy="106022"/>
            </a:xfrm>
            <a:custGeom>
              <a:avLst/>
              <a:gdLst/>
              <a:ahLst/>
              <a:cxnLst/>
              <a:rect l="l" t="t" r="r" b="b"/>
              <a:pathLst>
                <a:path w="7203" h="722" extrusionOk="0">
                  <a:moveTo>
                    <a:pt x="792" y="0"/>
                  </a:moveTo>
                  <a:lnTo>
                    <a:pt x="0" y="722"/>
                  </a:lnTo>
                  <a:lnTo>
                    <a:pt x="7203" y="722"/>
                  </a:lnTo>
                  <a:lnTo>
                    <a:pt x="6698" y="0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41"/>
            <p:cNvSpPr/>
            <p:nvPr/>
          </p:nvSpPr>
          <p:spPr>
            <a:xfrm flipH="1">
              <a:off x="1868957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41"/>
            <p:cNvSpPr/>
            <p:nvPr/>
          </p:nvSpPr>
          <p:spPr>
            <a:xfrm flipH="1">
              <a:off x="1892599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41"/>
            <p:cNvSpPr/>
            <p:nvPr/>
          </p:nvSpPr>
          <p:spPr>
            <a:xfrm flipH="1">
              <a:off x="1617413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41"/>
            <p:cNvSpPr/>
            <p:nvPr/>
          </p:nvSpPr>
          <p:spPr>
            <a:xfrm flipH="1">
              <a:off x="1641055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41"/>
            <p:cNvSpPr/>
            <p:nvPr/>
          </p:nvSpPr>
          <p:spPr>
            <a:xfrm flipH="1">
              <a:off x="2264848" y="4910551"/>
              <a:ext cx="157271" cy="261971"/>
            </a:xfrm>
            <a:custGeom>
              <a:avLst/>
              <a:gdLst/>
              <a:ahLst/>
              <a:cxnLst/>
              <a:rect l="l" t="t" r="r" b="b"/>
              <a:pathLst>
                <a:path w="1071" h="1784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1"/>
                    <a:pt x="0" y="536"/>
                  </a:cubicBezTo>
                  <a:lnTo>
                    <a:pt x="0" y="1784"/>
                  </a:lnTo>
                  <a:lnTo>
                    <a:pt x="1071" y="1784"/>
                  </a:lnTo>
                  <a:lnTo>
                    <a:pt x="1071" y="536"/>
                  </a:lnTo>
                  <a:cubicBezTo>
                    <a:pt x="1071" y="241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41"/>
            <p:cNvSpPr/>
            <p:nvPr/>
          </p:nvSpPr>
          <p:spPr>
            <a:xfrm flipH="1">
              <a:off x="2285407" y="4942563"/>
              <a:ext cx="116008" cy="229959"/>
            </a:xfrm>
            <a:custGeom>
              <a:avLst/>
              <a:gdLst/>
              <a:ahLst/>
              <a:cxnLst/>
              <a:rect l="l" t="t" r="r" b="b"/>
              <a:pathLst>
                <a:path w="790" h="1566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1566"/>
                  </a:lnTo>
                  <a:lnTo>
                    <a:pt x="790" y="1566"/>
                  </a:lnTo>
                  <a:lnTo>
                    <a:pt x="790" y="395"/>
                  </a:lnTo>
                  <a:cubicBezTo>
                    <a:pt x="790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2" name="Google Shape;4502;p41"/>
          <p:cNvGrpSpPr/>
          <p:nvPr/>
        </p:nvGrpSpPr>
        <p:grpSpPr>
          <a:xfrm flipH="1">
            <a:off x="7885526" y="4340142"/>
            <a:ext cx="355610" cy="799574"/>
            <a:chOff x="-37668" y="3998356"/>
            <a:chExt cx="523649" cy="1177402"/>
          </a:xfrm>
        </p:grpSpPr>
        <p:sp>
          <p:nvSpPr>
            <p:cNvPr id="4503" name="Google Shape;4503;p41"/>
            <p:cNvSpPr/>
            <p:nvPr/>
          </p:nvSpPr>
          <p:spPr>
            <a:xfrm flipH="1">
              <a:off x="-37668" y="4111719"/>
              <a:ext cx="523649" cy="1064039"/>
            </a:xfrm>
            <a:custGeom>
              <a:avLst/>
              <a:gdLst/>
              <a:ahLst/>
              <a:cxnLst/>
              <a:rect l="l" t="t" r="r" b="b"/>
              <a:pathLst>
                <a:path w="3566" h="7246" extrusionOk="0">
                  <a:moveTo>
                    <a:pt x="1782" y="0"/>
                  </a:moveTo>
                  <a:lnTo>
                    <a:pt x="1782" y="0"/>
                  </a:lnTo>
                  <a:cubicBezTo>
                    <a:pt x="799" y="0"/>
                    <a:pt x="0" y="797"/>
                    <a:pt x="0" y="1783"/>
                  </a:cubicBezTo>
                  <a:lnTo>
                    <a:pt x="0" y="7246"/>
                  </a:lnTo>
                  <a:lnTo>
                    <a:pt x="3566" y="7246"/>
                  </a:lnTo>
                  <a:lnTo>
                    <a:pt x="3566" y="1783"/>
                  </a:lnTo>
                  <a:cubicBezTo>
                    <a:pt x="3566" y="797"/>
                    <a:pt x="2768" y="0"/>
                    <a:pt x="1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41"/>
            <p:cNvSpPr/>
            <p:nvPr/>
          </p:nvSpPr>
          <p:spPr>
            <a:xfrm flipH="1">
              <a:off x="-37375" y="4111719"/>
              <a:ext cx="523356" cy="253748"/>
            </a:xfrm>
            <a:custGeom>
              <a:avLst/>
              <a:gdLst/>
              <a:ahLst/>
              <a:cxnLst/>
              <a:rect l="l" t="t" r="r" b="b"/>
              <a:pathLst>
                <a:path w="3564" h="1728" extrusionOk="0">
                  <a:moveTo>
                    <a:pt x="0" y="1728"/>
                  </a:moveTo>
                  <a:lnTo>
                    <a:pt x="3564" y="1728"/>
                  </a:lnTo>
                  <a:cubicBezTo>
                    <a:pt x="3535" y="769"/>
                    <a:pt x="2749" y="0"/>
                    <a:pt x="1782" y="0"/>
                  </a:cubicBezTo>
                  <a:lnTo>
                    <a:pt x="1782" y="0"/>
                  </a:lnTo>
                  <a:cubicBezTo>
                    <a:pt x="817" y="0"/>
                    <a:pt x="31" y="769"/>
                    <a:pt x="0" y="17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41"/>
            <p:cNvSpPr/>
            <p:nvPr/>
          </p:nvSpPr>
          <p:spPr>
            <a:xfrm flipH="1">
              <a:off x="87298" y="4453572"/>
              <a:ext cx="266524" cy="266377"/>
            </a:xfrm>
            <a:custGeom>
              <a:avLst/>
              <a:gdLst/>
              <a:ahLst/>
              <a:cxnLst/>
              <a:rect l="l" t="t" r="r" b="b"/>
              <a:pathLst>
                <a:path w="1815" h="1814" extrusionOk="0">
                  <a:moveTo>
                    <a:pt x="0" y="908"/>
                  </a:moveTo>
                  <a:cubicBezTo>
                    <a:pt x="0" y="1409"/>
                    <a:pt x="408" y="1814"/>
                    <a:pt x="909" y="1814"/>
                  </a:cubicBezTo>
                  <a:cubicBezTo>
                    <a:pt x="1410" y="1814"/>
                    <a:pt x="1815" y="1409"/>
                    <a:pt x="1815" y="908"/>
                  </a:cubicBezTo>
                  <a:cubicBezTo>
                    <a:pt x="1815" y="407"/>
                    <a:pt x="1410" y="0"/>
                    <a:pt x="909" y="0"/>
                  </a:cubicBezTo>
                  <a:cubicBezTo>
                    <a:pt x="408" y="0"/>
                    <a:pt x="0" y="407"/>
                    <a:pt x="0" y="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41"/>
            <p:cNvSpPr/>
            <p:nvPr/>
          </p:nvSpPr>
          <p:spPr>
            <a:xfrm flipH="1">
              <a:off x="145596" y="4913047"/>
              <a:ext cx="157271" cy="261825"/>
            </a:xfrm>
            <a:custGeom>
              <a:avLst/>
              <a:gdLst/>
              <a:ahLst/>
              <a:cxnLst/>
              <a:rect l="l" t="t" r="r" b="b"/>
              <a:pathLst>
                <a:path w="1071" h="1783" extrusionOk="0">
                  <a:moveTo>
                    <a:pt x="535" y="0"/>
                  </a:moveTo>
                  <a:lnTo>
                    <a:pt x="535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3"/>
                  </a:lnTo>
                  <a:lnTo>
                    <a:pt x="1071" y="1783"/>
                  </a:lnTo>
                  <a:lnTo>
                    <a:pt x="1071" y="535"/>
                  </a:lnTo>
                  <a:cubicBezTo>
                    <a:pt x="1071" y="240"/>
                    <a:pt x="832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41"/>
            <p:cNvSpPr/>
            <p:nvPr/>
          </p:nvSpPr>
          <p:spPr>
            <a:xfrm flipH="1">
              <a:off x="166301" y="4945059"/>
              <a:ext cx="115714" cy="229812"/>
            </a:xfrm>
            <a:custGeom>
              <a:avLst/>
              <a:gdLst/>
              <a:ahLst/>
              <a:cxnLst/>
              <a:rect l="l" t="t" r="r" b="b"/>
              <a:pathLst>
                <a:path w="788" h="1565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4"/>
                  </a:cubicBezTo>
                  <a:lnTo>
                    <a:pt x="0" y="1565"/>
                  </a:lnTo>
                  <a:lnTo>
                    <a:pt x="788" y="1565"/>
                  </a:lnTo>
                  <a:lnTo>
                    <a:pt x="788" y="394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41"/>
            <p:cNvSpPr/>
            <p:nvPr/>
          </p:nvSpPr>
          <p:spPr>
            <a:xfrm flipH="1">
              <a:off x="97724" y="3998356"/>
              <a:ext cx="230547" cy="230106"/>
            </a:xfrm>
            <a:custGeom>
              <a:avLst/>
              <a:gdLst/>
              <a:ahLst/>
              <a:cxnLst/>
              <a:rect l="l" t="t" r="r" b="b"/>
              <a:pathLst>
                <a:path w="1570" h="1567" extrusionOk="0">
                  <a:moveTo>
                    <a:pt x="0" y="784"/>
                  </a:moveTo>
                  <a:cubicBezTo>
                    <a:pt x="0" y="1217"/>
                    <a:pt x="352" y="1567"/>
                    <a:pt x="786" y="1567"/>
                  </a:cubicBezTo>
                  <a:cubicBezTo>
                    <a:pt x="1217" y="1567"/>
                    <a:pt x="1570" y="1217"/>
                    <a:pt x="1570" y="784"/>
                  </a:cubicBezTo>
                  <a:cubicBezTo>
                    <a:pt x="1570" y="350"/>
                    <a:pt x="1217" y="0"/>
                    <a:pt x="786" y="0"/>
                  </a:cubicBezTo>
                  <a:cubicBezTo>
                    <a:pt x="352" y="0"/>
                    <a:pt x="0" y="350"/>
                    <a:pt x="0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9" name="Google Shape;4509;p41"/>
          <p:cNvSpPr/>
          <p:nvPr/>
        </p:nvSpPr>
        <p:spPr>
          <a:xfrm flipH="1">
            <a:off x="-40356" y="5077500"/>
            <a:ext cx="62340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10" name="Google Shape;4510;p41"/>
          <p:cNvSpPr/>
          <p:nvPr/>
        </p:nvSpPr>
        <p:spPr>
          <a:xfrm>
            <a:off x="7526177" y="30290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1" name="Google Shape;4511;p41"/>
          <p:cNvSpPr/>
          <p:nvPr/>
        </p:nvSpPr>
        <p:spPr>
          <a:xfrm>
            <a:off x="8479002" y="8635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2" name="Google Shape;4512;p41"/>
          <p:cNvGrpSpPr/>
          <p:nvPr/>
        </p:nvGrpSpPr>
        <p:grpSpPr>
          <a:xfrm flipH="1">
            <a:off x="-321327" y="4236275"/>
            <a:ext cx="1157441" cy="491746"/>
            <a:chOff x="2198864" y="1440000"/>
            <a:chExt cx="2458456" cy="1044267"/>
          </a:xfrm>
        </p:grpSpPr>
        <p:sp>
          <p:nvSpPr>
            <p:cNvPr id="4513" name="Google Shape;4513;p41"/>
            <p:cNvSpPr/>
            <p:nvPr/>
          </p:nvSpPr>
          <p:spPr>
            <a:xfrm>
              <a:off x="4043513" y="1656356"/>
              <a:ext cx="613804" cy="827911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41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41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41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41"/>
            <p:cNvSpPr/>
            <p:nvPr/>
          </p:nvSpPr>
          <p:spPr>
            <a:xfrm>
              <a:off x="3428630" y="1656356"/>
              <a:ext cx="613804" cy="827911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41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41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41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41"/>
            <p:cNvSpPr/>
            <p:nvPr/>
          </p:nvSpPr>
          <p:spPr>
            <a:xfrm>
              <a:off x="2813747" y="1656356"/>
              <a:ext cx="614884" cy="827911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41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41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41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41"/>
            <p:cNvSpPr/>
            <p:nvPr/>
          </p:nvSpPr>
          <p:spPr>
            <a:xfrm>
              <a:off x="2198864" y="1656356"/>
              <a:ext cx="614884" cy="827911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41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41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41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9" name="Google Shape;4529;p41"/>
          <p:cNvGrpSpPr/>
          <p:nvPr/>
        </p:nvGrpSpPr>
        <p:grpSpPr>
          <a:xfrm>
            <a:off x="888494" y="4312859"/>
            <a:ext cx="693919" cy="830650"/>
            <a:chOff x="4328640" y="2687760"/>
            <a:chExt cx="1971360" cy="2359800"/>
          </a:xfrm>
        </p:grpSpPr>
        <p:sp>
          <p:nvSpPr>
            <p:cNvPr id="4530" name="Google Shape;4530;p41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41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41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41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41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41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41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41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8" name="Google Shape;4538;p41"/>
          <p:cNvGrpSpPr/>
          <p:nvPr/>
        </p:nvGrpSpPr>
        <p:grpSpPr>
          <a:xfrm flipH="1">
            <a:off x="-40352" y="4651763"/>
            <a:ext cx="1157441" cy="491746"/>
            <a:chOff x="2198864" y="1440000"/>
            <a:chExt cx="2458456" cy="1044267"/>
          </a:xfrm>
        </p:grpSpPr>
        <p:sp>
          <p:nvSpPr>
            <p:cNvPr id="4539" name="Google Shape;4539;p41"/>
            <p:cNvSpPr/>
            <p:nvPr/>
          </p:nvSpPr>
          <p:spPr>
            <a:xfrm>
              <a:off x="4043513" y="1656356"/>
              <a:ext cx="613804" cy="827911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41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41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41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41"/>
            <p:cNvSpPr/>
            <p:nvPr/>
          </p:nvSpPr>
          <p:spPr>
            <a:xfrm>
              <a:off x="3428630" y="1656356"/>
              <a:ext cx="613804" cy="827911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41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41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41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41"/>
            <p:cNvSpPr/>
            <p:nvPr/>
          </p:nvSpPr>
          <p:spPr>
            <a:xfrm>
              <a:off x="2813747" y="1656356"/>
              <a:ext cx="614884" cy="827911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41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41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41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41"/>
            <p:cNvSpPr/>
            <p:nvPr/>
          </p:nvSpPr>
          <p:spPr>
            <a:xfrm>
              <a:off x="2198864" y="1656356"/>
              <a:ext cx="614884" cy="827911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41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41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41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5" name="Google Shape;4555;p41"/>
          <p:cNvSpPr/>
          <p:nvPr/>
        </p:nvSpPr>
        <p:spPr>
          <a:xfrm>
            <a:off x="1821702" y="34575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6" name="Google Shape;4556;p41"/>
          <p:cNvGrpSpPr/>
          <p:nvPr/>
        </p:nvGrpSpPr>
        <p:grpSpPr>
          <a:xfrm>
            <a:off x="135176" y="153232"/>
            <a:ext cx="990755" cy="979122"/>
            <a:chOff x="7785747" y="100075"/>
            <a:chExt cx="1290046" cy="1274899"/>
          </a:xfrm>
        </p:grpSpPr>
        <p:sp>
          <p:nvSpPr>
            <p:cNvPr id="4557" name="Google Shape;4557;p41"/>
            <p:cNvSpPr/>
            <p:nvPr/>
          </p:nvSpPr>
          <p:spPr>
            <a:xfrm>
              <a:off x="7785747" y="100075"/>
              <a:ext cx="1290046" cy="1274899"/>
            </a:xfrm>
            <a:custGeom>
              <a:avLst/>
              <a:gdLst/>
              <a:ahLst/>
              <a:cxnLst/>
              <a:rect l="l" t="t" r="r" b="b"/>
              <a:pathLst>
                <a:path w="5021" h="4962" extrusionOk="0">
                  <a:moveTo>
                    <a:pt x="4178" y="4333"/>
                  </a:moveTo>
                  <a:lnTo>
                    <a:pt x="2961" y="3601"/>
                  </a:lnTo>
                  <a:lnTo>
                    <a:pt x="2551" y="4962"/>
                  </a:lnTo>
                  <a:lnTo>
                    <a:pt x="2089" y="3618"/>
                  </a:lnTo>
                  <a:lnTo>
                    <a:pt x="901" y="4397"/>
                  </a:lnTo>
                  <a:lnTo>
                    <a:pt x="1411" y="3070"/>
                  </a:lnTo>
                  <a:lnTo>
                    <a:pt x="0" y="2902"/>
                  </a:lnTo>
                  <a:lnTo>
                    <a:pt x="1242" y="2214"/>
                  </a:lnTo>
                  <a:lnTo>
                    <a:pt x="270" y="1179"/>
                  </a:lnTo>
                  <a:lnTo>
                    <a:pt x="1664" y="1451"/>
                  </a:lnTo>
                  <a:lnTo>
                    <a:pt x="1585" y="33"/>
                  </a:lnTo>
                  <a:lnTo>
                    <a:pt x="2478" y="1137"/>
                  </a:lnTo>
                  <a:lnTo>
                    <a:pt x="3329" y="0"/>
                  </a:lnTo>
                  <a:lnTo>
                    <a:pt x="3302" y="1420"/>
                  </a:lnTo>
                  <a:lnTo>
                    <a:pt x="4686" y="1094"/>
                  </a:lnTo>
                  <a:lnTo>
                    <a:pt x="3752" y="2166"/>
                  </a:lnTo>
                  <a:lnTo>
                    <a:pt x="5021" y="2808"/>
                  </a:lnTo>
                  <a:lnTo>
                    <a:pt x="3618" y="3028"/>
                  </a:lnTo>
                  <a:lnTo>
                    <a:pt x="4178" y="43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41"/>
            <p:cNvSpPr/>
            <p:nvPr/>
          </p:nvSpPr>
          <p:spPr>
            <a:xfrm>
              <a:off x="8200947" y="518361"/>
              <a:ext cx="429587" cy="429591"/>
            </a:xfrm>
            <a:custGeom>
              <a:avLst/>
              <a:gdLst/>
              <a:ahLst/>
              <a:cxnLst/>
              <a:rect l="l" t="t" r="r" b="b"/>
              <a:pathLst>
                <a:path w="1672" h="1672" extrusionOk="0">
                  <a:moveTo>
                    <a:pt x="3" y="908"/>
                  </a:moveTo>
                  <a:cubicBezTo>
                    <a:pt x="44" y="1368"/>
                    <a:pt x="450" y="1709"/>
                    <a:pt x="910" y="1669"/>
                  </a:cubicBezTo>
                  <a:cubicBezTo>
                    <a:pt x="1368" y="1628"/>
                    <a:pt x="1709" y="1222"/>
                    <a:pt x="1669" y="762"/>
                  </a:cubicBezTo>
                  <a:cubicBezTo>
                    <a:pt x="1629" y="302"/>
                    <a:pt x="1222" y="-37"/>
                    <a:pt x="764" y="3"/>
                  </a:cubicBezTo>
                  <a:cubicBezTo>
                    <a:pt x="304" y="43"/>
                    <a:pt x="-37" y="448"/>
                    <a:pt x="3" y="9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9" name="Google Shape;4559;p41"/>
          <p:cNvGrpSpPr/>
          <p:nvPr/>
        </p:nvGrpSpPr>
        <p:grpSpPr>
          <a:xfrm>
            <a:off x="8241132" y="4680710"/>
            <a:ext cx="918203" cy="462779"/>
            <a:chOff x="8241132" y="4673160"/>
            <a:chExt cx="918203" cy="462779"/>
          </a:xfrm>
        </p:grpSpPr>
        <p:sp>
          <p:nvSpPr>
            <p:cNvPr id="4560" name="Google Shape;4560;p41"/>
            <p:cNvSpPr/>
            <p:nvPr/>
          </p:nvSpPr>
          <p:spPr>
            <a:xfrm>
              <a:off x="8241144" y="4765588"/>
              <a:ext cx="918175" cy="370351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41"/>
            <p:cNvSpPr/>
            <p:nvPr/>
          </p:nvSpPr>
          <p:spPr>
            <a:xfrm>
              <a:off x="8241132" y="4673160"/>
              <a:ext cx="918203" cy="92426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41"/>
            <p:cNvSpPr/>
            <p:nvPr/>
          </p:nvSpPr>
          <p:spPr>
            <a:xfrm>
              <a:off x="8987402" y="4877312"/>
              <a:ext cx="135612" cy="135121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41"/>
            <p:cNvSpPr/>
            <p:nvPr/>
          </p:nvSpPr>
          <p:spPr>
            <a:xfrm>
              <a:off x="9007686" y="4901359"/>
              <a:ext cx="95043" cy="94552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41"/>
            <p:cNvSpPr/>
            <p:nvPr/>
          </p:nvSpPr>
          <p:spPr>
            <a:xfrm>
              <a:off x="8768854" y="4877312"/>
              <a:ext cx="135776" cy="135121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41"/>
            <p:cNvSpPr/>
            <p:nvPr/>
          </p:nvSpPr>
          <p:spPr>
            <a:xfrm>
              <a:off x="8789793" y="4901359"/>
              <a:ext cx="94552" cy="94552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41"/>
            <p:cNvSpPr/>
            <p:nvPr/>
          </p:nvSpPr>
          <p:spPr>
            <a:xfrm>
              <a:off x="8564865" y="4877312"/>
              <a:ext cx="135612" cy="135121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41"/>
            <p:cNvSpPr/>
            <p:nvPr/>
          </p:nvSpPr>
          <p:spPr>
            <a:xfrm>
              <a:off x="8585149" y="4901359"/>
              <a:ext cx="95043" cy="94552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41"/>
            <p:cNvSpPr/>
            <p:nvPr/>
          </p:nvSpPr>
          <p:spPr>
            <a:xfrm>
              <a:off x="8346316" y="4877312"/>
              <a:ext cx="135776" cy="135121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41"/>
            <p:cNvSpPr/>
            <p:nvPr/>
          </p:nvSpPr>
          <p:spPr>
            <a:xfrm>
              <a:off x="8369837" y="4897597"/>
              <a:ext cx="95043" cy="94552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0" name="Google Shape;4570;p41"/>
          <p:cNvGrpSpPr/>
          <p:nvPr/>
        </p:nvGrpSpPr>
        <p:grpSpPr>
          <a:xfrm flipH="1">
            <a:off x="8185504" y="4474725"/>
            <a:ext cx="555529" cy="664992"/>
            <a:chOff x="4328640" y="2687760"/>
            <a:chExt cx="1971360" cy="2359800"/>
          </a:xfrm>
        </p:grpSpPr>
        <p:sp>
          <p:nvSpPr>
            <p:cNvPr id="4571" name="Google Shape;4571;p41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41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41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41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41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41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41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41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1077700" y="801738"/>
            <a:ext cx="45375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"/>
          <p:cNvSpPr txBox="1">
            <a:spLocks noGrp="1"/>
          </p:cNvSpPr>
          <p:nvPr>
            <p:ph type="body" idx="1"/>
          </p:nvPr>
        </p:nvSpPr>
        <p:spPr>
          <a:xfrm>
            <a:off x="1077700" y="1980113"/>
            <a:ext cx="45375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-113975" y="5077500"/>
            <a:ext cx="78144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46520" y="4309995"/>
            <a:ext cx="713294" cy="823139"/>
            <a:chOff x="3425040" y="1554840"/>
            <a:chExt cx="1837440" cy="2120400"/>
          </a:xfrm>
        </p:grpSpPr>
        <p:sp>
          <p:nvSpPr>
            <p:cNvPr id="156" name="Google Shape;156;p4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4"/>
          <p:cNvGrpSpPr/>
          <p:nvPr/>
        </p:nvGrpSpPr>
        <p:grpSpPr>
          <a:xfrm>
            <a:off x="759836" y="4532260"/>
            <a:ext cx="523670" cy="604314"/>
            <a:chOff x="3425040" y="1554840"/>
            <a:chExt cx="1837440" cy="2120400"/>
          </a:xfrm>
        </p:grpSpPr>
        <p:sp>
          <p:nvSpPr>
            <p:cNvPr id="166" name="Google Shape;166;p4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4"/>
          <p:cNvSpPr/>
          <p:nvPr/>
        </p:nvSpPr>
        <p:spPr>
          <a:xfrm>
            <a:off x="8100374" y="344151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1181425" y="5077500"/>
            <a:ext cx="67419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178" name="Google Shape;178;p5"/>
          <p:cNvGrpSpPr/>
          <p:nvPr/>
        </p:nvGrpSpPr>
        <p:grpSpPr>
          <a:xfrm>
            <a:off x="-1622393" y="3769378"/>
            <a:ext cx="3071132" cy="1538931"/>
            <a:chOff x="1800000" y="900000"/>
            <a:chExt cx="5421240" cy="2716560"/>
          </a:xfrm>
        </p:grpSpPr>
        <p:sp>
          <p:nvSpPr>
            <p:cNvPr id="179" name="Google Shape;179;p5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236060" y="4562459"/>
            <a:ext cx="1460068" cy="1154542"/>
            <a:chOff x="2198880" y="1440000"/>
            <a:chExt cx="2458440" cy="1944000"/>
          </a:xfrm>
        </p:grpSpPr>
        <p:sp>
          <p:nvSpPr>
            <p:cNvPr id="183" name="Google Shape;183;p5"/>
            <p:cNvSpPr/>
            <p:nvPr/>
          </p:nvSpPr>
          <p:spPr>
            <a:xfrm>
              <a:off x="404352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2864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281376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219888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5"/>
          <p:cNvGrpSpPr/>
          <p:nvPr/>
        </p:nvGrpSpPr>
        <p:grpSpPr>
          <a:xfrm flipH="1">
            <a:off x="7057500" y="3915110"/>
            <a:ext cx="4262760" cy="1824840"/>
            <a:chOff x="2880000" y="3035160"/>
            <a:chExt cx="4262760" cy="1824840"/>
          </a:xfrm>
        </p:grpSpPr>
        <p:sp>
          <p:nvSpPr>
            <p:cNvPr id="200" name="Google Shape;200;p5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5"/>
          <p:cNvGrpSpPr/>
          <p:nvPr/>
        </p:nvGrpSpPr>
        <p:grpSpPr>
          <a:xfrm flipH="1">
            <a:off x="7809983" y="4266960"/>
            <a:ext cx="1173369" cy="891234"/>
            <a:chOff x="6151320" y="2448000"/>
            <a:chExt cx="3175560" cy="2412000"/>
          </a:xfrm>
        </p:grpSpPr>
        <p:sp>
          <p:nvSpPr>
            <p:cNvPr id="203" name="Google Shape;203;p5"/>
            <p:cNvSpPr/>
            <p:nvPr/>
          </p:nvSpPr>
          <p:spPr>
            <a:xfrm>
              <a:off x="6353640" y="3745080"/>
              <a:ext cx="2779200" cy="1114920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353640" y="3745080"/>
              <a:ext cx="1390680" cy="1114920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353640" y="3466440"/>
              <a:ext cx="2779200" cy="278640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1823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72435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5217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5829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6119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674560" y="4156560"/>
              <a:ext cx="286560" cy="287280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6" y="180"/>
                    <a:pt x="796" y="399"/>
                  </a:cubicBezTo>
                  <a:lnTo>
                    <a:pt x="796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6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9513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01360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68920" y="2651400"/>
              <a:ext cx="2020680" cy="810360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568920" y="2448000"/>
              <a:ext cx="2020680" cy="203400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1124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25588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773028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777636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728136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32600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80040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84612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448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8922600" y="4289040"/>
              <a:ext cx="404280" cy="565200"/>
            </a:xfrm>
            <a:custGeom>
              <a:avLst/>
              <a:gdLst/>
              <a:ahLst/>
              <a:cxnLst/>
              <a:rect l="l" t="t" r="r" b="b"/>
              <a:pathLst>
                <a:path w="1123" h="1570" extrusionOk="0">
                  <a:moveTo>
                    <a:pt x="473" y="73"/>
                  </a:moveTo>
                  <a:lnTo>
                    <a:pt x="0" y="1570"/>
                  </a:lnTo>
                  <a:lnTo>
                    <a:pt x="1123" y="1570"/>
                  </a:lnTo>
                  <a:lnTo>
                    <a:pt x="676" y="73"/>
                  </a:lnTo>
                  <a:cubicBezTo>
                    <a:pt x="646" y="-25"/>
                    <a:pt x="506" y="-25"/>
                    <a:pt x="473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75409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1513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7178034" y="4511920"/>
            <a:ext cx="631930" cy="699619"/>
            <a:chOff x="2387160" y="216000"/>
            <a:chExt cx="1831680" cy="2027880"/>
          </a:xfrm>
        </p:grpSpPr>
        <p:sp>
          <p:nvSpPr>
            <p:cNvPr id="228" name="Google Shape;228;p5"/>
            <p:cNvSpPr/>
            <p:nvPr/>
          </p:nvSpPr>
          <p:spPr>
            <a:xfrm>
              <a:off x="3047400" y="732960"/>
              <a:ext cx="472320" cy="1510920"/>
            </a:xfrm>
            <a:custGeom>
              <a:avLst/>
              <a:gdLst/>
              <a:ahLst/>
              <a:cxnLst/>
              <a:rect l="l" t="t" r="r" b="b"/>
              <a:pathLst>
                <a:path w="1312" h="4197" extrusionOk="0">
                  <a:moveTo>
                    <a:pt x="806" y="3186"/>
                  </a:moveTo>
                  <a:lnTo>
                    <a:pt x="1148" y="3186"/>
                  </a:lnTo>
                  <a:lnTo>
                    <a:pt x="1148" y="2792"/>
                  </a:lnTo>
                  <a:lnTo>
                    <a:pt x="806" y="2496"/>
                  </a:lnTo>
                  <a:lnTo>
                    <a:pt x="1148" y="2496"/>
                  </a:lnTo>
                  <a:lnTo>
                    <a:pt x="1148" y="2102"/>
                  </a:lnTo>
                  <a:lnTo>
                    <a:pt x="806" y="1805"/>
                  </a:lnTo>
                  <a:lnTo>
                    <a:pt x="1148" y="1805"/>
                  </a:lnTo>
                  <a:lnTo>
                    <a:pt x="1148" y="1412"/>
                  </a:lnTo>
                  <a:lnTo>
                    <a:pt x="806" y="1115"/>
                  </a:lnTo>
                  <a:lnTo>
                    <a:pt x="1148" y="1115"/>
                  </a:lnTo>
                  <a:lnTo>
                    <a:pt x="1148" y="721"/>
                  </a:lnTo>
                  <a:lnTo>
                    <a:pt x="806" y="425"/>
                  </a:lnTo>
                  <a:lnTo>
                    <a:pt x="1148" y="425"/>
                  </a:lnTo>
                  <a:lnTo>
                    <a:pt x="1148" y="0"/>
                  </a:lnTo>
                  <a:lnTo>
                    <a:pt x="146" y="0"/>
                  </a:lnTo>
                  <a:lnTo>
                    <a:pt x="146" y="425"/>
                  </a:lnTo>
                  <a:lnTo>
                    <a:pt x="488" y="425"/>
                  </a:lnTo>
                  <a:lnTo>
                    <a:pt x="146" y="721"/>
                  </a:lnTo>
                  <a:lnTo>
                    <a:pt x="146" y="1115"/>
                  </a:lnTo>
                  <a:lnTo>
                    <a:pt x="488" y="1115"/>
                  </a:lnTo>
                  <a:lnTo>
                    <a:pt x="146" y="1412"/>
                  </a:lnTo>
                  <a:lnTo>
                    <a:pt x="146" y="1805"/>
                  </a:lnTo>
                  <a:lnTo>
                    <a:pt x="488" y="1805"/>
                  </a:lnTo>
                  <a:lnTo>
                    <a:pt x="146" y="2102"/>
                  </a:lnTo>
                  <a:lnTo>
                    <a:pt x="146" y="2496"/>
                  </a:lnTo>
                  <a:lnTo>
                    <a:pt x="488" y="2496"/>
                  </a:lnTo>
                  <a:lnTo>
                    <a:pt x="146" y="2792"/>
                  </a:lnTo>
                  <a:lnTo>
                    <a:pt x="146" y="3186"/>
                  </a:lnTo>
                  <a:lnTo>
                    <a:pt x="488" y="3186"/>
                  </a:lnTo>
                  <a:lnTo>
                    <a:pt x="146" y="3482"/>
                  </a:lnTo>
                  <a:lnTo>
                    <a:pt x="0" y="4197"/>
                  </a:lnTo>
                  <a:lnTo>
                    <a:pt x="1312" y="4197"/>
                  </a:lnTo>
                  <a:lnTo>
                    <a:pt x="1148" y="3482"/>
                  </a:lnTo>
                  <a:lnTo>
                    <a:pt x="806" y="31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3222000" y="632880"/>
              <a:ext cx="240120" cy="262440"/>
            </a:xfrm>
            <a:custGeom>
              <a:avLst/>
              <a:gdLst/>
              <a:ahLst/>
              <a:cxnLst/>
              <a:rect l="l" t="t" r="r" b="b"/>
              <a:pathLst>
                <a:path w="667" h="729" extrusionOk="0">
                  <a:moveTo>
                    <a:pt x="41" y="729"/>
                  </a:moveTo>
                  <a:lnTo>
                    <a:pt x="667" y="112"/>
                  </a:lnTo>
                  <a:cubicBezTo>
                    <a:pt x="667" y="112"/>
                    <a:pt x="547" y="33"/>
                    <a:pt x="366" y="8"/>
                  </a:cubicBezTo>
                  <a:cubicBezTo>
                    <a:pt x="269" y="-5"/>
                    <a:pt x="154" y="-4"/>
                    <a:pt x="31" y="32"/>
                  </a:cubicBezTo>
                  <a:cubicBezTo>
                    <a:pt x="22" y="75"/>
                    <a:pt x="16" y="117"/>
                    <a:pt x="11" y="160"/>
                  </a:cubicBezTo>
                  <a:cubicBezTo>
                    <a:pt x="-1" y="265"/>
                    <a:pt x="-4" y="372"/>
                    <a:pt x="4" y="480"/>
                  </a:cubicBezTo>
                  <a:cubicBezTo>
                    <a:pt x="10" y="565"/>
                    <a:pt x="23" y="648"/>
                    <a:pt x="41" y="729"/>
                  </a:cubicBezTo>
                  <a:close/>
                </a:path>
              </a:pathLst>
            </a:custGeom>
            <a:solidFill>
              <a:srgbClr val="839E4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225976" y="452177"/>
              <a:ext cx="297681" cy="285434"/>
            </a:xfrm>
            <a:custGeom>
              <a:avLst/>
              <a:gdLst/>
              <a:ahLst/>
              <a:cxnLst/>
              <a:rect l="l" t="t" r="r" b="b"/>
              <a:pathLst>
                <a:path w="827" h="667" extrusionOk="0">
                  <a:moveTo>
                    <a:pt x="1" y="667"/>
                  </a:moveTo>
                  <a:lnTo>
                    <a:pt x="355" y="510"/>
                  </a:lnTo>
                  <a:lnTo>
                    <a:pt x="827" y="301"/>
                  </a:lnTo>
                  <a:cubicBezTo>
                    <a:pt x="827" y="301"/>
                    <a:pt x="714" y="146"/>
                    <a:pt x="500" y="59"/>
                  </a:cubicBezTo>
                  <a:cubicBezTo>
                    <a:pt x="422" y="27"/>
                    <a:pt x="329" y="3"/>
                    <a:pt x="224" y="0"/>
                  </a:cubicBezTo>
                  <a:cubicBezTo>
                    <a:pt x="209" y="26"/>
                    <a:pt x="194" y="52"/>
                    <a:pt x="181" y="78"/>
                  </a:cubicBezTo>
                  <a:cubicBezTo>
                    <a:pt x="106" y="220"/>
                    <a:pt x="51" y="373"/>
                    <a:pt x="20" y="534"/>
                  </a:cubicBezTo>
                  <a:cubicBezTo>
                    <a:pt x="11" y="577"/>
                    <a:pt x="5" y="619"/>
                    <a:pt x="0" y="662"/>
                  </a:cubicBezTo>
                  <a:cubicBezTo>
                    <a:pt x="0" y="665"/>
                    <a:pt x="1" y="667"/>
                    <a:pt x="1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329112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19" y="625"/>
                  </a:moveTo>
                  <a:lnTo>
                    <a:pt x="319" y="510"/>
                  </a:lnTo>
                  <a:lnTo>
                    <a:pt x="863" y="300"/>
                  </a:lnTo>
                  <a:cubicBezTo>
                    <a:pt x="863" y="300"/>
                    <a:pt x="820" y="235"/>
                    <a:pt x="734" y="163"/>
                  </a:cubicBezTo>
                  <a:cubicBezTo>
                    <a:pt x="664" y="103"/>
                    <a:pt x="564" y="37"/>
                    <a:pt x="435" y="0"/>
                  </a:cubicBezTo>
                  <a:cubicBezTo>
                    <a:pt x="411" y="19"/>
                    <a:pt x="388" y="39"/>
                    <a:pt x="365" y="59"/>
                  </a:cubicBezTo>
                  <a:cubicBezTo>
                    <a:pt x="239" y="173"/>
                    <a:pt x="130" y="305"/>
                    <a:pt x="43" y="451"/>
                  </a:cubicBezTo>
                  <a:cubicBezTo>
                    <a:pt x="28" y="477"/>
                    <a:pt x="13" y="503"/>
                    <a:pt x="0" y="529"/>
                  </a:cubicBezTo>
                  <a:cubicBezTo>
                    <a:pt x="9" y="587"/>
                    <a:pt x="19" y="625"/>
                    <a:pt x="19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422520" y="216000"/>
              <a:ext cx="318600" cy="168480"/>
            </a:xfrm>
            <a:custGeom>
              <a:avLst/>
              <a:gdLst/>
              <a:ahLst/>
              <a:cxnLst/>
              <a:rect l="l" t="t" r="r" b="b"/>
              <a:pathLst>
                <a:path w="885" h="468" extrusionOk="0">
                  <a:moveTo>
                    <a:pt x="15" y="468"/>
                  </a:moveTo>
                  <a:lnTo>
                    <a:pt x="369" y="368"/>
                  </a:lnTo>
                  <a:lnTo>
                    <a:pt x="885" y="221"/>
                  </a:lnTo>
                  <a:cubicBezTo>
                    <a:pt x="885" y="221"/>
                    <a:pt x="883" y="218"/>
                    <a:pt x="879" y="211"/>
                  </a:cubicBezTo>
                  <a:cubicBezTo>
                    <a:pt x="755" y="6"/>
                    <a:pt x="489" y="-60"/>
                    <a:pt x="282" y="59"/>
                  </a:cubicBezTo>
                  <a:cubicBezTo>
                    <a:pt x="208" y="102"/>
                    <a:pt x="137" y="151"/>
                    <a:pt x="70" y="205"/>
                  </a:cubicBezTo>
                  <a:cubicBezTo>
                    <a:pt x="46" y="224"/>
                    <a:pt x="23" y="244"/>
                    <a:pt x="0" y="264"/>
                  </a:cubicBezTo>
                  <a:cubicBezTo>
                    <a:pt x="0" y="377"/>
                    <a:pt x="15" y="468"/>
                    <a:pt x="15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112560" y="632880"/>
              <a:ext cx="240480" cy="262440"/>
            </a:xfrm>
            <a:custGeom>
              <a:avLst/>
              <a:gdLst/>
              <a:ahLst/>
              <a:cxnLst/>
              <a:rect l="l" t="t" r="r" b="b"/>
              <a:pathLst>
                <a:path w="668" h="729" extrusionOk="0">
                  <a:moveTo>
                    <a:pt x="627" y="729"/>
                  </a:moveTo>
                  <a:lnTo>
                    <a:pt x="0" y="112"/>
                  </a:lnTo>
                  <a:cubicBezTo>
                    <a:pt x="0" y="112"/>
                    <a:pt x="120" y="33"/>
                    <a:pt x="302" y="8"/>
                  </a:cubicBezTo>
                  <a:cubicBezTo>
                    <a:pt x="399" y="-5"/>
                    <a:pt x="513" y="-4"/>
                    <a:pt x="637" y="32"/>
                  </a:cubicBezTo>
                  <a:cubicBezTo>
                    <a:pt x="645" y="75"/>
                    <a:pt x="652" y="117"/>
                    <a:pt x="657" y="160"/>
                  </a:cubicBezTo>
                  <a:cubicBezTo>
                    <a:pt x="669" y="265"/>
                    <a:pt x="671" y="372"/>
                    <a:pt x="663" y="480"/>
                  </a:cubicBezTo>
                  <a:cubicBezTo>
                    <a:pt x="657" y="565"/>
                    <a:pt x="645" y="648"/>
                    <a:pt x="627" y="729"/>
                  </a:cubicBezTo>
                  <a:close/>
                </a:path>
              </a:pathLst>
            </a:custGeom>
            <a:solidFill>
              <a:srgbClr val="97B14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050976" y="452177"/>
              <a:ext cx="298115" cy="285001"/>
            </a:xfrm>
            <a:custGeom>
              <a:avLst/>
              <a:gdLst/>
              <a:ahLst/>
              <a:cxnLst/>
              <a:rect l="l" t="t" r="r" b="b"/>
              <a:pathLst>
                <a:path w="828" h="667" extrusionOk="0">
                  <a:moveTo>
                    <a:pt x="826" y="667"/>
                  </a:moveTo>
                  <a:lnTo>
                    <a:pt x="473" y="510"/>
                  </a:lnTo>
                  <a:lnTo>
                    <a:pt x="0" y="301"/>
                  </a:lnTo>
                  <a:cubicBezTo>
                    <a:pt x="0" y="301"/>
                    <a:pt x="114" y="146"/>
                    <a:pt x="327" y="59"/>
                  </a:cubicBezTo>
                  <a:cubicBezTo>
                    <a:pt x="406" y="27"/>
                    <a:pt x="498" y="3"/>
                    <a:pt x="603" y="0"/>
                  </a:cubicBezTo>
                  <a:cubicBezTo>
                    <a:pt x="619" y="26"/>
                    <a:pt x="633" y="52"/>
                    <a:pt x="647" y="78"/>
                  </a:cubicBezTo>
                  <a:cubicBezTo>
                    <a:pt x="721" y="220"/>
                    <a:pt x="776" y="373"/>
                    <a:pt x="808" y="534"/>
                  </a:cubicBezTo>
                  <a:cubicBezTo>
                    <a:pt x="816" y="577"/>
                    <a:pt x="823" y="619"/>
                    <a:pt x="828" y="662"/>
                  </a:cubicBezTo>
                  <a:cubicBezTo>
                    <a:pt x="827" y="665"/>
                    <a:pt x="826" y="667"/>
                    <a:pt x="826" y="6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973240" y="289800"/>
              <a:ext cx="310680" cy="225000"/>
            </a:xfrm>
            <a:custGeom>
              <a:avLst/>
              <a:gdLst/>
              <a:ahLst/>
              <a:cxnLst/>
              <a:rect l="l" t="t" r="r" b="b"/>
              <a:pathLst>
                <a:path w="863" h="625" extrusionOk="0">
                  <a:moveTo>
                    <a:pt x="843" y="625"/>
                  </a:moveTo>
                  <a:lnTo>
                    <a:pt x="543" y="510"/>
                  </a:lnTo>
                  <a:lnTo>
                    <a:pt x="0" y="300"/>
                  </a:lnTo>
                  <a:cubicBezTo>
                    <a:pt x="0" y="300"/>
                    <a:pt x="43" y="235"/>
                    <a:pt x="128" y="163"/>
                  </a:cubicBezTo>
                  <a:cubicBezTo>
                    <a:pt x="199" y="103"/>
                    <a:pt x="299" y="37"/>
                    <a:pt x="427" y="0"/>
                  </a:cubicBezTo>
                  <a:cubicBezTo>
                    <a:pt x="451" y="19"/>
                    <a:pt x="475" y="39"/>
                    <a:pt x="497" y="59"/>
                  </a:cubicBezTo>
                  <a:cubicBezTo>
                    <a:pt x="624" y="173"/>
                    <a:pt x="732" y="305"/>
                    <a:pt x="819" y="451"/>
                  </a:cubicBezTo>
                  <a:cubicBezTo>
                    <a:pt x="835" y="477"/>
                    <a:pt x="849" y="503"/>
                    <a:pt x="863" y="529"/>
                  </a:cubicBezTo>
                  <a:cubicBezTo>
                    <a:pt x="853" y="587"/>
                    <a:pt x="843" y="625"/>
                    <a:pt x="843" y="6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833920" y="216000"/>
              <a:ext cx="318240" cy="168480"/>
            </a:xfrm>
            <a:custGeom>
              <a:avLst/>
              <a:gdLst/>
              <a:ahLst/>
              <a:cxnLst/>
              <a:rect l="l" t="t" r="r" b="b"/>
              <a:pathLst>
                <a:path w="884" h="468" extrusionOk="0">
                  <a:moveTo>
                    <a:pt x="869" y="468"/>
                  </a:moveTo>
                  <a:lnTo>
                    <a:pt x="515" y="368"/>
                  </a:lnTo>
                  <a:lnTo>
                    <a:pt x="0" y="221"/>
                  </a:lnTo>
                  <a:cubicBezTo>
                    <a:pt x="0" y="221"/>
                    <a:pt x="2" y="218"/>
                    <a:pt x="6" y="211"/>
                  </a:cubicBezTo>
                  <a:cubicBezTo>
                    <a:pt x="129" y="6"/>
                    <a:pt x="395" y="-60"/>
                    <a:pt x="602" y="59"/>
                  </a:cubicBezTo>
                  <a:cubicBezTo>
                    <a:pt x="677" y="102"/>
                    <a:pt x="748" y="151"/>
                    <a:pt x="814" y="205"/>
                  </a:cubicBezTo>
                  <a:cubicBezTo>
                    <a:pt x="838" y="224"/>
                    <a:pt x="862" y="244"/>
                    <a:pt x="884" y="264"/>
                  </a:cubicBezTo>
                  <a:cubicBezTo>
                    <a:pt x="884" y="377"/>
                    <a:pt x="869" y="468"/>
                    <a:pt x="869" y="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50560" y="532440"/>
              <a:ext cx="376920" cy="222480"/>
            </a:xfrm>
            <a:custGeom>
              <a:avLst/>
              <a:gdLst/>
              <a:ahLst/>
              <a:cxnLst/>
              <a:rect l="l" t="t" r="r" b="b"/>
              <a:pathLst>
                <a:path w="1047" h="618" extrusionOk="0">
                  <a:moveTo>
                    <a:pt x="1047" y="576"/>
                  </a:moveTo>
                  <a:lnTo>
                    <a:pt x="0" y="618"/>
                  </a:lnTo>
                  <a:cubicBezTo>
                    <a:pt x="0" y="618"/>
                    <a:pt x="30" y="449"/>
                    <a:pt x="156" y="271"/>
                  </a:cubicBezTo>
                  <a:cubicBezTo>
                    <a:pt x="223" y="176"/>
                    <a:pt x="318" y="77"/>
                    <a:pt x="450" y="0"/>
                  </a:cubicBezTo>
                  <a:cubicBezTo>
                    <a:pt x="493" y="27"/>
                    <a:pt x="536" y="56"/>
                    <a:pt x="578" y="87"/>
                  </a:cubicBezTo>
                  <a:cubicBezTo>
                    <a:pt x="678" y="162"/>
                    <a:pt x="773" y="247"/>
                    <a:pt x="861" y="342"/>
                  </a:cubicBezTo>
                  <a:cubicBezTo>
                    <a:pt x="930" y="417"/>
                    <a:pt x="991" y="495"/>
                    <a:pt x="1047" y="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799360" y="439560"/>
              <a:ext cx="360000" cy="276840"/>
            </a:xfrm>
            <a:custGeom>
              <a:avLst/>
              <a:gdLst/>
              <a:ahLst/>
              <a:cxnLst/>
              <a:rect l="l" t="t" r="r" b="b"/>
              <a:pathLst>
                <a:path w="1000" h="769" extrusionOk="0">
                  <a:moveTo>
                    <a:pt x="1000" y="350"/>
                  </a:moveTo>
                  <a:lnTo>
                    <a:pt x="576" y="529"/>
                  </a:lnTo>
                  <a:lnTo>
                    <a:pt x="9" y="769"/>
                  </a:lnTo>
                  <a:cubicBezTo>
                    <a:pt x="9" y="769"/>
                    <a:pt x="-33" y="544"/>
                    <a:pt x="65" y="288"/>
                  </a:cubicBezTo>
                  <a:cubicBezTo>
                    <a:pt x="101" y="193"/>
                    <a:pt x="156" y="94"/>
                    <a:pt x="240" y="0"/>
                  </a:cubicBezTo>
                  <a:cubicBezTo>
                    <a:pt x="274" y="8"/>
                    <a:pt x="308" y="16"/>
                    <a:pt x="343" y="26"/>
                  </a:cubicBezTo>
                  <a:cubicBezTo>
                    <a:pt x="527" y="77"/>
                    <a:pt x="705" y="154"/>
                    <a:pt x="870" y="258"/>
                  </a:cubicBezTo>
                  <a:cubicBezTo>
                    <a:pt x="913" y="285"/>
                    <a:pt x="956" y="314"/>
                    <a:pt x="998" y="345"/>
                  </a:cubicBezTo>
                  <a:cubicBezTo>
                    <a:pt x="1000" y="348"/>
                    <a:pt x="1000" y="350"/>
                    <a:pt x="1000" y="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592360" y="422640"/>
              <a:ext cx="354600" cy="228960"/>
            </a:xfrm>
            <a:custGeom>
              <a:avLst/>
              <a:gdLst/>
              <a:ahLst/>
              <a:cxnLst/>
              <a:rect l="l" t="t" r="r" b="b"/>
              <a:pathLst>
                <a:path w="985" h="636" extrusionOk="0">
                  <a:moveTo>
                    <a:pt x="985" y="168"/>
                  </a:moveTo>
                  <a:lnTo>
                    <a:pt x="640" y="335"/>
                  </a:lnTo>
                  <a:lnTo>
                    <a:pt x="15" y="636"/>
                  </a:lnTo>
                  <a:cubicBezTo>
                    <a:pt x="15" y="636"/>
                    <a:pt x="-6" y="546"/>
                    <a:pt x="1" y="412"/>
                  </a:cubicBezTo>
                  <a:cubicBezTo>
                    <a:pt x="6" y="302"/>
                    <a:pt x="30" y="162"/>
                    <a:pt x="103" y="19"/>
                  </a:cubicBezTo>
                  <a:cubicBezTo>
                    <a:pt x="139" y="14"/>
                    <a:pt x="175" y="10"/>
                    <a:pt x="211" y="7"/>
                  </a:cubicBezTo>
                  <a:cubicBezTo>
                    <a:pt x="413" y="-10"/>
                    <a:pt x="616" y="3"/>
                    <a:pt x="815" y="47"/>
                  </a:cubicBezTo>
                  <a:cubicBezTo>
                    <a:pt x="849" y="55"/>
                    <a:pt x="883" y="63"/>
                    <a:pt x="918" y="73"/>
                  </a:cubicBezTo>
                  <a:cubicBezTo>
                    <a:pt x="960" y="128"/>
                    <a:pt x="985" y="168"/>
                    <a:pt x="985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387160" y="425160"/>
              <a:ext cx="340560" cy="264240"/>
            </a:xfrm>
            <a:custGeom>
              <a:avLst/>
              <a:gdLst/>
              <a:ahLst/>
              <a:cxnLst/>
              <a:rect l="l" t="t" r="r" b="b"/>
              <a:pathLst>
                <a:path w="946" h="734" extrusionOk="0">
                  <a:moveTo>
                    <a:pt x="946" y="180"/>
                  </a:moveTo>
                  <a:lnTo>
                    <a:pt x="571" y="405"/>
                  </a:lnTo>
                  <a:lnTo>
                    <a:pt x="23" y="734"/>
                  </a:lnTo>
                  <a:cubicBezTo>
                    <a:pt x="23" y="734"/>
                    <a:pt x="22" y="729"/>
                    <a:pt x="19" y="720"/>
                  </a:cubicBezTo>
                  <a:cubicBezTo>
                    <a:pt x="-57" y="446"/>
                    <a:pt x="100" y="160"/>
                    <a:pt x="373" y="78"/>
                  </a:cubicBezTo>
                  <a:cubicBezTo>
                    <a:pt x="471" y="48"/>
                    <a:pt x="572" y="26"/>
                    <a:pt x="673" y="12"/>
                  </a:cubicBezTo>
                  <a:cubicBezTo>
                    <a:pt x="709" y="7"/>
                    <a:pt x="745" y="3"/>
                    <a:pt x="781" y="0"/>
                  </a:cubicBezTo>
                  <a:cubicBezTo>
                    <a:pt x="879" y="92"/>
                    <a:pt x="946" y="180"/>
                    <a:pt x="94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274200" y="532080"/>
              <a:ext cx="375480" cy="230040"/>
            </a:xfrm>
            <a:custGeom>
              <a:avLst/>
              <a:gdLst/>
              <a:ahLst/>
              <a:cxnLst/>
              <a:rect l="l" t="t" r="r" b="b"/>
              <a:pathLst>
                <a:path w="1043" h="639" extrusionOk="0">
                  <a:moveTo>
                    <a:pt x="0" y="546"/>
                  </a:moveTo>
                  <a:lnTo>
                    <a:pt x="1043" y="639"/>
                  </a:lnTo>
                  <a:cubicBezTo>
                    <a:pt x="1043" y="639"/>
                    <a:pt x="1021" y="470"/>
                    <a:pt x="904" y="285"/>
                  </a:cubicBezTo>
                  <a:cubicBezTo>
                    <a:pt x="842" y="187"/>
                    <a:pt x="752" y="84"/>
                    <a:pt x="624" y="0"/>
                  </a:cubicBezTo>
                  <a:cubicBezTo>
                    <a:pt x="579" y="25"/>
                    <a:pt x="535" y="52"/>
                    <a:pt x="492" y="80"/>
                  </a:cubicBezTo>
                  <a:cubicBezTo>
                    <a:pt x="388" y="150"/>
                    <a:pt x="289" y="230"/>
                    <a:pt x="197" y="321"/>
                  </a:cubicBezTo>
                  <a:cubicBezTo>
                    <a:pt x="124" y="392"/>
                    <a:pt x="59" y="467"/>
                    <a:pt x="0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450240" y="450720"/>
              <a:ext cx="354960" cy="280440"/>
            </a:xfrm>
            <a:custGeom>
              <a:avLst/>
              <a:gdLst/>
              <a:ahLst/>
              <a:cxnLst/>
              <a:rect l="l" t="t" r="r" b="b"/>
              <a:pathLst>
                <a:path w="986" h="779" extrusionOk="0">
                  <a:moveTo>
                    <a:pt x="0" y="311"/>
                  </a:moveTo>
                  <a:lnTo>
                    <a:pt x="415" y="511"/>
                  </a:lnTo>
                  <a:lnTo>
                    <a:pt x="969" y="779"/>
                  </a:lnTo>
                  <a:cubicBezTo>
                    <a:pt x="969" y="779"/>
                    <a:pt x="1023" y="557"/>
                    <a:pt x="937" y="295"/>
                  </a:cubicBezTo>
                  <a:cubicBezTo>
                    <a:pt x="906" y="199"/>
                    <a:pt x="856" y="97"/>
                    <a:pt x="778" y="0"/>
                  </a:cubicBezTo>
                  <a:cubicBezTo>
                    <a:pt x="743" y="5"/>
                    <a:pt x="708" y="12"/>
                    <a:pt x="673" y="20"/>
                  </a:cubicBezTo>
                  <a:cubicBezTo>
                    <a:pt x="487" y="62"/>
                    <a:pt x="305" y="130"/>
                    <a:pt x="135" y="226"/>
                  </a:cubicBezTo>
                  <a:cubicBezTo>
                    <a:pt x="90" y="251"/>
                    <a:pt x="46" y="278"/>
                    <a:pt x="3" y="306"/>
                  </a:cubicBezTo>
                  <a:cubicBezTo>
                    <a:pt x="1" y="309"/>
                    <a:pt x="0" y="311"/>
                    <a:pt x="0" y="3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666600" y="440280"/>
              <a:ext cx="349560" cy="236520"/>
            </a:xfrm>
            <a:custGeom>
              <a:avLst/>
              <a:gdLst/>
              <a:ahLst/>
              <a:cxnLst/>
              <a:rect l="l" t="t" r="r" b="b"/>
              <a:pathLst>
                <a:path w="971" h="657" extrusionOk="0">
                  <a:moveTo>
                    <a:pt x="0" y="141"/>
                  </a:moveTo>
                  <a:lnTo>
                    <a:pt x="336" y="324"/>
                  </a:lnTo>
                  <a:lnTo>
                    <a:pt x="946" y="657"/>
                  </a:lnTo>
                  <a:cubicBezTo>
                    <a:pt x="946" y="657"/>
                    <a:pt x="971" y="567"/>
                    <a:pt x="971" y="434"/>
                  </a:cubicBezTo>
                  <a:cubicBezTo>
                    <a:pt x="972" y="323"/>
                    <a:pt x="954" y="182"/>
                    <a:pt x="889" y="36"/>
                  </a:cubicBezTo>
                  <a:cubicBezTo>
                    <a:pt x="853" y="29"/>
                    <a:pt x="817" y="23"/>
                    <a:pt x="781" y="18"/>
                  </a:cubicBezTo>
                  <a:cubicBezTo>
                    <a:pt x="581" y="-9"/>
                    <a:pt x="377" y="-5"/>
                    <a:pt x="177" y="29"/>
                  </a:cubicBezTo>
                  <a:cubicBezTo>
                    <a:pt x="142" y="34"/>
                    <a:pt x="107" y="41"/>
                    <a:pt x="72" y="49"/>
                  </a:cubicBezTo>
                  <a:cubicBezTo>
                    <a:pt x="27" y="102"/>
                    <a:pt x="0" y="141"/>
                    <a:pt x="0" y="1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3885120" y="446760"/>
              <a:ext cx="333720" cy="277560"/>
            </a:xfrm>
            <a:custGeom>
              <a:avLst/>
              <a:gdLst/>
              <a:ahLst/>
              <a:cxnLst/>
              <a:rect l="l" t="t" r="r" b="b"/>
              <a:pathLst>
                <a:path w="927" h="771" extrusionOk="0">
                  <a:moveTo>
                    <a:pt x="0" y="172"/>
                  </a:moveTo>
                  <a:lnTo>
                    <a:pt x="364" y="416"/>
                  </a:lnTo>
                  <a:lnTo>
                    <a:pt x="895" y="771"/>
                  </a:lnTo>
                  <a:cubicBezTo>
                    <a:pt x="895" y="771"/>
                    <a:pt x="897" y="766"/>
                    <a:pt x="900" y="758"/>
                  </a:cubicBezTo>
                  <a:cubicBezTo>
                    <a:pt x="990" y="488"/>
                    <a:pt x="846" y="194"/>
                    <a:pt x="578" y="98"/>
                  </a:cubicBezTo>
                  <a:cubicBezTo>
                    <a:pt x="481" y="64"/>
                    <a:pt x="382" y="37"/>
                    <a:pt x="282" y="18"/>
                  </a:cubicBezTo>
                  <a:cubicBezTo>
                    <a:pt x="246" y="11"/>
                    <a:pt x="210" y="5"/>
                    <a:pt x="174" y="0"/>
                  </a:cubicBezTo>
                  <a:cubicBezTo>
                    <a:pt x="72" y="88"/>
                    <a:pt x="0" y="172"/>
                    <a:pt x="0" y="1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093480" y="708120"/>
              <a:ext cx="326160" cy="275760"/>
            </a:xfrm>
            <a:custGeom>
              <a:avLst/>
              <a:gdLst/>
              <a:ahLst/>
              <a:cxnLst/>
              <a:rect l="l" t="t" r="r" b="b"/>
              <a:pathLst>
                <a:path w="906" h="766" extrusionOk="0">
                  <a:moveTo>
                    <a:pt x="906" y="139"/>
                  </a:moveTo>
                  <a:lnTo>
                    <a:pt x="68" y="766"/>
                  </a:lnTo>
                  <a:cubicBezTo>
                    <a:pt x="68" y="766"/>
                    <a:pt x="-3" y="611"/>
                    <a:pt x="0" y="393"/>
                  </a:cubicBezTo>
                  <a:cubicBezTo>
                    <a:pt x="1" y="276"/>
                    <a:pt x="23" y="141"/>
                    <a:pt x="88" y="2"/>
                  </a:cubicBezTo>
                  <a:cubicBezTo>
                    <a:pt x="139" y="0"/>
                    <a:pt x="191" y="0"/>
                    <a:pt x="243" y="2"/>
                  </a:cubicBezTo>
                  <a:cubicBezTo>
                    <a:pt x="368" y="6"/>
                    <a:pt x="494" y="22"/>
                    <a:pt x="621" y="51"/>
                  </a:cubicBezTo>
                  <a:cubicBezTo>
                    <a:pt x="720" y="74"/>
                    <a:pt x="815" y="103"/>
                    <a:pt x="906" y="1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883240" y="708120"/>
              <a:ext cx="299160" cy="328320"/>
            </a:xfrm>
            <a:custGeom>
              <a:avLst/>
              <a:gdLst/>
              <a:ahLst/>
              <a:cxnLst/>
              <a:rect l="l" t="t" r="r" b="b"/>
              <a:pathLst>
                <a:path w="831" h="912" extrusionOk="0">
                  <a:moveTo>
                    <a:pt x="831" y="4"/>
                  </a:moveTo>
                  <a:lnTo>
                    <a:pt x="584" y="393"/>
                  </a:lnTo>
                  <a:lnTo>
                    <a:pt x="253" y="912"/>
                  </a:lnTo>
                  <a:cubicBezTo>
                    <a:pt x="253" y="912"/>
                    <a:pt x="91" y="751"/>
                    <a:pt x="26" y="484"/>
                  </a:cubicBezTo>
                  <a:cubicBezTo>
                    <a:pt x="2" y="385"/>
                    <a:pt x="-9" y="272"/>
                    <a:pt x="7" y="148"/>
                  </a:cubicBezTo>
                  <a:cubicBezTo>
                    <a:pt x="39" y="134"/>
                    <a:pt x="73" y="122"/>
                    <a:pt x="106" y="110"/>
                  </a:cubicBezTo>
                  <a:cubicBezTo>
                    <a:pt x="286" y="48"/>
                    <a:pt x="477" y="11"/>
                    <a:pt x="672" y="2"/>
                  </a:cubicBezTo>
                  <a:cubicBezTo>
                    <a:pt x="723" y="0"/>
                    <a:pt x="775" y="0"/>
                    <a:pt x="827" y="2"/>
                  </a:cubicBezTo>
                  <a:cubicBezTo>
                    <a:pt x="830" y="3"/>
                    <a:pt x="831" y="4"/>
                    <a:pt x="83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669040" y="74772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811" y="41"/>
                  </a:moveTo>
                  <a:lnTo>
                    <a:pt x="621" y="374"/>
                  </a:lnTo>
                  <a:lnTo>
                    <a:pt x="278" y="976"/>
                  </a:lnTo>
                  <a:cubicBezTo>
                    <a:pt x="278" y="976"/>
                    <a:pt x="209" y="914"/>
                    <a:pt x="139" y="800"/>
                  </a:cubicBezTo>
                  <a:cubicBezTo>
                    <a:pt x="80" y="707"/>
                    <a:pt x="21" y="577"/>
                    <a:pt x="0" y="419"/>
                  </a:cubicBezTo>
                  <a:cubicBezTo>
                    <a:pt x="26" y="394"/>
                    <a:pt x="54" y="370"/>
                    <a:pt x="82" y="347"/>
                  </a:cubicBezTo>
                  <a:cubicBezTo>
                    <a:pt x="238" y="219"/>
                    <a:pt x="414" y="114"/>
                    <a:pt x="602" y="38"/>
                  </a:cubicBezTo>
                  <a:cubicBezTo>
                    <a:pt x="634" y="24"/>
                    <a:pt x="668" y="12"/>
                    <a:pt x="701" y="0"/>
                  </a:cubicBezTo>
                  <a:cubicBezTo>
                    <a:pt x="767" y="22"/>
                    <a:pt x="811" y="41"/>
                    <a:pt x="811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552040" y="872640"/>
              <a:ext cx="232200" cy="372600"/>
            </a:xfrm>
            <a:custGeom>
              <a:avLst/>
              <a:gdLst/>
              <a:ahLst/>
              <a:cxnLst/>
              <a:rect l="l" t="t" r="r" b="b"/>
              <a:pathLst>
                <a:path w="645" h="1035" extrusionOk="0">
                  <a:moveTo>
                    <a:pt x="645" y="55"/>
                  </a:moveTo>
                  <a:lnTo>
                    <a:pt x="464" y="453"/>
                  </a:lnTo>
                  <a:lnTo>
                    <a:pt x="199" y="1035"/>
                  </a:lnTo>
                  <a:cubicBezTo>
                    <a:pt x="199" y="1035"/>
                    <a:pt x="195" y="1032"/>
                    <a:pt x="188" y="1026"/>
                  </a:cubicBezTo>
                  <a:cubicBezTo>
                    <a:pt x="-31" y="844"/>
                    <a:pt x="-63" y="518"/>
                    <a:pt x="115" y="296"/>
                  </a:cubicBezTo>
                  <a:cubicBezTo>
                    <a:pt x="179" y="216"/>
                    <a:pt x="249" y="141"/>
                    <a:pt x="325" y="72"/>
                  </a:cubicBezTo>
                  <a:cubicBezTo>
                    <a:pt x="351" y="47"/>
                    <a:pt x="379" y="23"/>
                    <a:pt x="407" y="0"/>
                  </a:cubicBezTo>
                  <a:cubicBezTo>
                    <a:pt x="540" y="20"/>
                    <a:pt x="645" y="55"/>
                    <a:pt x="645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65840" y="715680"/>
              <a:ext cx="326520" cy="275760"/>
            </a:xfrm>
            <a:custGeom>
              <a:avLst/>
              <a:gdLst/>
              <a:ahLst/>
              <a:cxnLst/>
              <a:rect l="l" t="t" r="r" b="b"/>
              <a:pathLst>
                <a:path w="907" h="766" extrusionOk="0">
                  <a:moveTo>
                    <a:pt x="0" y="138"/>
                  </a:moveTo>
                  <a:lnTo>
                    <a:pt x="838" y="766"/>
                  </a:lnTo>
                  <a:cubicBezTo>
                    <a:pt x="838" y="766"/>
                    <a:pt x="909" y="610"/>
                    <a:pt x="907" y="392"/>
                  </a:cubicBezTo>
                  <a:cubicBezTo>
                    <a:pt x="905" y="275"/>
                    <a:pt x="883" y="141"/>
                    <a:pt x="818" y="2"/>
                  </a:cubicBezTo>
                  <a:cubicBezTo>
                    <a:pt x="767" y="0"/>
                    <a:pt x="716" y="-1"/>
                    <a:pt x="664" y="1"/>
                  </a:cubicBezTo>
                  <a:cubicBezTo>
                    <a:pt x="539" y="6"/>
                    <a:pt x="412" y="22"/>
                    <a:pt x="286" y="50"/>
                  </a:cubicBezTo>
                  <a:cubicBezTo>
                    <a:pt x="187" y="73"/>
                    <a:pt x="92" y="102"/>
                    <a:pt x="0" y="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403080" y="715680"/>
              <a:ext cx="299520" cy="328320"/>
            </a:xfrm>
            <a:custGeom>
              <a:avLst/>
              <a:gdLst/>
              <a:ahLst/>
              <a:cxnLst/>
              <a:rect l="l" t="t" r="r" b="b"/>
              <a:pathLst>
                <a:path w="832" h="912" extrusionOk="0">
                  <a:moveTo>
                    <a:pt x="0" y="3"/>
                  </a:moveTo>
                  <a:lnTo>
                    <a:pt x="248" y="392"/>
                  </a:lnTo>
                  <a:lnTo>
                    <a:pt x="578" y="912"/>
                  </a:lnTo>
                  <a:cubicBezTo>
                    <a:pt x="578" y="912"/>
                    <a:pt x="740" y="750"/>
                    <a:pt x="805" y="483"/>
                  </a:cubicBezTo>
                  <a:cubicBezTo>
                    <a:pt x="829" y="385"/>
                    <a:pt x="840" y="272"/>
                    <a:pt x="825" y="147"/>
                  </a:cubicBezTo>
                  <a:cubicBezTo>
                    <a:pt x="792" y="134"/>
                    <a:pt x="759" y="121"/>
                    <a:pt x="725" y="110"/>
                  </a:cubicBezTo>
                  <a:cubicBezTo>
                    <a:pt x="545" y="47"/>
                    <a:pt x="355" y="10"/>
                    <a:pt x="159" y="2"/>
                  </a:cubicBezTo>
                  <a:cubicBezTo>
                    <a:pt x="108" y="0"/>
                    <a:pt x="57" y="-1"/>
                    <a:pt x="5" y="1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24840" y="755280"/>
              <a:ext cx="291960" cy="351360"/>
            </a:xfrm>
            <a:custGeom>
              <a:avLst/>
              <a:gdLst/>
              <a:ahLst/>
              <a:cxnLst/>
              <a:rect l="l" t="t" r="r" b="b"/>
              <a:pathLst>
                <a:path w="811" h="976" extrusionOk="0">
                  <a:moveTo>
                    <a:pt x="0" y="40"/>
                  </a:moveTo>
                  <a:lnTo>
                    <a:pt x="189" y="373"/>
                  </a:lnTo>
                  <a:lnTo>
                    <a:pt x="533" y="976"/>
                  </a:lnTo>
                  <a:cubicBezTo>
                    <a:pt x="533" y="976"/>
                    <a:pt x="602" y="913"/>
                    <a:pt x="672" y="800"/>
                  </a:cubicBezTo>
                  <a:cubicBezTo>
                    <a:pt x="730" y="706"/>
                    <a:pt x="789" y="577"/>
                    <a:pt x="811" y="418"/>
                  </a:cubicBezTo>
                  <a:cubicBezTo>
                    <a:pt x="784" y="394"/>
                    <a:pt x="756" y="370"/>
                    <a:pt x="728" y="347"/>
                  </a:cubicBezTo>
                  <a:cubicBezTo>
                    <a:pt x="572" y="218"/>
                    <a:pt x="397" y="114"/>
                    <a:pt x="209" y="37"/>
                  </a:cubicBezTo>
                  <a:cubicBezTo>
                    <a:pt x="176" y="24"/>
                    <a:pt x="143" y="11"/>
                    <a:pt x="109" y="0"/>
                  </a:cubicBezTo>
                  <a:cubicBezTo>
                    <a:pt x="43" y="22"/>
                    <a:pt x="0" y="40"/>
                    <a:pt x="0" y="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801240" y="880200"/>
              <a:ext cx="232560" cy="372240"/>
            </a:xfrm>
            <a:custGeom>
              <a:avLst/>
              <a:gdLst/>
              <a:ahLst/>
              <a:cxnLst/>
              <a:rect l="l" t="t" r="r" b="b"/>
              <a:pathLst>
                <a:path w="646" h="1034" extrusionOk="0">
                  <a:moveTo>
                    <a:pt x="0" y="54"/>
                  </a:moveTo>
                  <a:lnTo>
                    <a:pt x="182" y="453"/>
                  </a:lnTo>
                  <a:lnTo>
                    <a:pt x="446" y="1034"/>
                  </a:lnTo>
                  <a:cubicBezTo>
                    <a:pt x="446" y="1034"/>
                    <a:pt x="450" y="1031"/>
                    <a:pt x="457" y="1025"/>
                  </a:cubicBezTo>
                  <a:cubicBezTo>
                    <a:pt x="676" y="843"/>
                    <a:pt x="708" y="517"/>
                    <a:pt x="531" y="295"/>
                  </a:cubicBezTo>
                  <a:cubicBezTo>
                    <a:pt x="466" y="215"/>
                    <a:pt x="396" y="140"/>
                    <a:pt x="321" y="71"/>
                  </a:cubicBezTo>
                  <a:cubicBezTo>
                    <a:pt x="294" y="47"/>
                    <a:pt x="266" y="23"/>
                    <a:pt x="238" y="0"/>
                  </a:cubicBezTo>
                  <a:cubicBezTo>
                    <a:pt x="105" y="20"/>
                    <a:pt x="0" y="54"/>
                    <a:pt x="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5"/>
          <p:cNvSpPr txBox="1">
            <a:spLocks noGrp="1"/>
          </p:cNvSpPr>
          <p:nvPr>
            <p:ph type="subTitle" idx="1"/>
          </p:nvPr>
        </p:nvSpPr>
        <p:spPr>
          <a:xfrm>
            <a:off x="923263" y="2201795"/>
            <a:ext cx="33849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2"/>
          </p:nvPr>
        </p:nvSpPr>
        <p:spPr>
          <a:xfrm>
            <a:off x="4835844" y="2201802"/>
            <a:ext cx="33849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title"/>
          </p:nvPr>
        </p:nvSpPr>
        <p:spPr>
          <a:xfrm>
            <a:off x="923263" y="1809500"/>
            <a:ext cx="3384900" cy="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title" idx="3"/>
          </p:nvPr>
        </p:nvSpPr>
        <p:spPr>
          <a:xfrm>
            <a:off x="4835845" y="1809500"/>
            <a:ext cx="3384900" cy="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title" idx="4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5"/>
          <p:cNvGrpSpPr/>
          <p:nvPr/>
        </p:nvGrpSpPr>
        <p:grpSpPr>
          <a:xfrm>
            <a:off x="1750011" y="4520597"/>
            <a:ext cx="523670" cy="604314"/>
            <a:chOff x="3425040" y="1554840"/>
            <a:chExt cx="1837440" cy="2120400"/>
          </a:xfrm>
        </p:grpSpPr>
        <p:sp>
          <p:nvSpPr>
            <p:cNvPr id="259" name="Google Shape;259;p5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5"/>
          <p:cNvSpPr/>
          <p:nvPr/>
        </p:nvSpPr>
        <p:spPr>
          <a:xfrm>
            <a:off x="336956" y="241578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8339402" y="36647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"/>
          <p:cNvSpPr txBox="1">
            <a:spLocks noGrp="1"/>
          </p:cNvSpPr>
          <p:nvPr>
            <p:ph type="title"/>
          </p:nvPr>
        </p:nvSpPr>
        <p:spPr>
          <a:xfrm>
            <a:off x="713225" y="564025"/>
            <a:ext cx="77175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7553331" y="218778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 flipH="1">
            <a:off x="837878" y="218778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 flipH="1">
            <a:off x="236056" y="598626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8344036" y="598626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6"/>
          <p:cNvGrpSpPr/>
          <p:nvPr/>
        </p:nvGrpSpPr>
        <p:grpSpPr>
          <a:xfrm>
            <a:off x="8271702" y="4299244"/>
            <a:ext cx="745817" cy="860670"/>
            <a:chOff x="3425040" y="1554840"/>
            <a:chExt cx="1837440" cy="2120400"/>
          </a:xfrm>
        </p:grpSpPr>
        <p:sp>
          <p:nvSpPr>
            <p:cNvPr id="277" name="Google Shape;277;p6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-1622393" y="3769378"/>
            <a:ext cx="3071132" cy="1538931"/>
            <a:chOff x="1800000" y="900000"/>
            <a:chExt cx="5421240" cy="2716560"/>
          </a:xfrm>
        </p:grpSpPr>
        <p:sp>
          <p:nvSpPr>
            <p:cNvPr id="287" name="Google Shape;287;p6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6"/>
          <p:cNvGrpSpPr/>
          <p:nvPr/>
        </p:nvGrpSpPr>
        <p:grpSpPr>
          <a:xfrm>
            <a:off x="236060" y="4562459"/>
            <a:ext cx="1460068" cy="1154542"/>
            <a:chOff x="2198880" y="1440000"/>
            <a:chExt cx="2458440" cy="1944000"/>
          </a:xfrm>
        </p:grpSpPr>
        <p:sp>
          <p:nvSpPr>
            <p:cNvPr id="291" name="Google Shape;291;p6"/>
            <p:cNvSpPr/>
            <p:nvPr/>
          </p:nvSpPr>
          <p:spPr>
            <a:xfrm>
              <a:off x="404352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342864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81376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219888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9"/>
          <p:cNvGrpSpPr/>
          <p:nvPr/>
        </p:nvGrpSpPr>
        <p:grpSpPr>
          <a:xfrm>
            <a:off x="6520144" y="3604095"/>
            <a:ext cx="4467695" cy="1582362"/>
            <a:chOff x="4873475" y="1431338"/>
            <a:chExt cx="6086778" cy="3778324"/>
          </a:xfrm>
        </p:grpSpPr>
        <p:sp>
          <p:nvSpPr>
            <p:cNvPr id="789" name="Google Shape;789;p9"/>
            <p:cNvSpPr/>
            <p:nvPr/>
          </p:nvSpPr>
          <p:spPr>
            <a:xfrm>
              <a:off x="4873475" y="1431338"/>
              <a:ext cx="6086778" cy="3778324"/>
            </a:xfrm>
            <a:custGeom>
              <a:avLst/>
              <a:gdLst/>
              <a:ahLst/>
              <a:cxnLst/>
              <a:rect l="l" t="t" r="r" b="b"/>
              <a:pathLst>
                <a:path w="6404" h="2139" extrusionOk="0">
                  <a:moveTo>
                    <a:pt x="6404" y="2120"/>
                  </a:moveTo>
                  <a:lnTo>
                    <a:pt x="2739" y="2132"/>
                  </a:lnTo>
                  <a:lnTo>
                    <a:pt x="430" y="2139"/>
                  </a:lnTo>
                  <a:lnTo>
                    <a:pt x="0" y="2135"/>
                  </a:lnTo>
                  <a:cubicBezTo>
                    <a:pt x="0" y="2135"/>
                    <a:pt x="2555" y="-2"/>
                    <a:pt x="3630" y="0"/>
                  </a:cubicBezTo>
                  <a:cubicBezTo>
                    <a:pt x="3676" y="0"/>
                    <a:pt x="3719" y="3"/>
                    <a:pt x="3760" y="10"/>
                  </a:cubicBezTo>
                  <a:cubicBezTo>
                    <a:pt x="4573" y="147"/>
                    <a:pt x="6404" y="2120"/>
                    <a:pt x="6404" y="2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7476796" y="1431338"/>
              <a:ext cx="3483454" cy="3765959"/>
            </a:xfrm>
            <a:custGeom>
              <a:avLst/>
              <a:gdLst/>
              <a:ahLst/>
              <a:cxnLst/>
              <a:rect l="l" t="t" r="r" b="b"/>
              <a:pathLst>
                <a:path w="3665" h="2132" extrusionOk="0">
                  <a:moveTo>
                    <a:pt x="3665" y="2120"/>
                  </a:moveTo>
                  <a:lnTo>
                    <a:pt x="0" y="2132"/>
                  </a:lnTo>
                  <a:cubicBezTo>
                    <a:pt x="209" y="1995"/>
                    <a:pt x="409" y="1847"/>
                    <a:pt x="582" y="1673"/>
                  </a:cubicBezTo>
                  <a:cubicBezTo>
                    <a:pt x="840" y="1417"/>
                    <a:pt x="1039" y="1095"/>
                    <a:pt x="1082" y="744"/>
                  </a:cubicBezTo>
                  <a:cubicBezTo>
                    <a:pt x="1113" y="485"/>
                    <a:pt x="1048" y="210"/>
                    <a:pt x="891" y="0"/>
                  </a:cubicBezTo>
                  <a:cubicBezTo>
                    <a:pt x="937" y="0"/>
                    <a:pt x="980" y="3"/>
                    <a:pt x="1021" y="10"/>
                  </a:cubicBezTo>
                  <a:cubicBezTo>
                    <a:pt x="1834" y="147"/>
                    <a:pt x="3665" y="2120"/>
                    <a:pt x="3665" y="2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9"/>
          <p:cNvSpPr/>
          <p:nvPr/>
        </p:nvSpPr>
        <p:spPr>
          <a:xfrm>
            <a:off x="1181425" y="5077500"/>
            <a:ext cx="78144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92" name="Google Shape;792;p9"/>
          <p:cNvSpPr txBox="1">
            <a:spLocks noGrp="1"/>
          </p:cNvSpPr>
          <p:nvPr>
            <p:ph type="title"/>
          </p:nvPr>
        </p:nvSpPr>
        <p:spPr>
          <a:xfrm>
            <a:off x="2471550" y="988850"/>
            <a:ext cx="42009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3" name="Google Shape;793;p9"/>
          <p:cNvSpPr txBox="1">
            <a:spLocks noGrp="1"/>
          </p:cNvSpPr>
          <p:nvPr>
            <p:ph type="subTitle" idx="1"/>
          </p:nvPr>
        </p:nvSpPr>
        <p:spPr>
          <a:xfrm>
            <a:off x="2471550" y="1902000"/>
            <a:ext cx="42009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4" name="Google Shape;794;p9"/>
          <p:cNvGrpSpPr/>
          <p:nvPr/>
        </p:nvGrpSpPr>
        <p:grpSpPr>
          <a:xfrm>
            <a:off x="-2114533" y="3046234"/>
            <a:ext cx="4360845" cy="2185201"/>
            <a:chOff x="1800000" y="900000"/>
            <a:chExt cx="5421240" cy="2716560"/>
          </a:xfrm>
        </p:grpSpPr>
        <p:sp>
          <p:nvSpPr>
            <p:cNvPr id="795" name="Google Shape;795;p9"/>
            <p:cNvSpPr/>
            <p:nvPr/>
          </p:nvSpPr>
          <p:spPr>
            <a:xfrm>
              <a:off x="1800000" y="900000"/>
              <a:ext cx="5420880" cy="2716560"/>
            </a:xfrm>
            <a:custGeom>
              <a:avLst/>
              <a:gdLst/>
              <a:ahLst/>
              <a:cxnLst/>
              <a:rect l="l" t="t" r="r" b="b"/>
              <a:pathLst>
                <a:path w="15058" h="7546" extrusionOk="0">
                  <a:moveTo>
                    <a:pt x="15058" y="4551"/>
                  </a:moveTo>
                  <a:lnTo>
                    <a:pt x="15058" y="7546"/>
                  </a:lnTo>
                  <a:lnTo>
                    <a:pt x="11444" y="7530"/>
                  </a:lnTo>
                  <a:lnTo>
                    <a:pt x="2235" y="7490"/>
                  </a:lnTo>
                  <a:lnTo>
                    <a:pt x="539" y="7483"/>
                  </a:lnTo>
                  <a:lnTo>
                    <a:pt x="0" y="4653"/>
                  </a:lnTo>
                  <a:lnTo>
                    <a:pt x="1024" y="3988"/>
                  </a:lnTo>
                  <a:lnTo>
                    <a:pt x="6968" y="135"/>
                  </a:lnTo>
                  <a:cubicBezTo>
                    <a:pt x="7030" y="94"/>
                    <a:pt x="7096" y="63"/>
                    <a:pt x="7164" y="41"/>
                  </a:cubicBezTo>
                  <a:cubicBezTo>
                    <a:pt x="7442" y="-48"/>
                    <a:pt x="7758" y="8"/>
                    <a:pt x="7982" y="204"/>
                  </a:cubicBezTo>
                  <a:lnTo>
                    <a:pt x="10857" y="2709"/>
                  </a:lnTo>
                  <a:cubicBezTo>
                    <a:pt x="10998" y="2612"/>
                    <a:pt x="11163" y="2560"/>
                    <a:pt x="11330" y="2554"/>
                  </a:cubicBezTo>
                  <a:cubicBezTo>
                    <a:pt x="11341" y="2553"/>
                    <a:pt x="11353" y="2553"/>
                    <a:pt x="11365" y="2553"/>
                  </a:cubicBezTo>
                  <a:cubicBezTo>
                    <a:pt x="11522" y="2553"/>
                    <a:pt x="11679" y="2593"/>
                    <a:pt x="11818" y="2673"/>
                  </a:cubicBezTo>
                  <a:lnTo>
                    <a:pt x="15058" y="45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5878800" y="1819080"/>
              <a:ext cx="1342440" cy="1797480"/>
            </a:xfrm>
            <a:custGeom>
              <a:avLst/>
              <a:gdLst/>
              <a:ahLst/>
              <a:cxnLst/>
              <a:rect l="l" t="t" r="r" b="b"/>
              <a:pathLst>
                <a:path w="3729" h="4993" extrusionOk="0">
                  <a:moveTo>
                    <a:pt x="3729" y="1998"/>
                  </a:moveTo>
                  <a:lnTo>
                    <a:pt x="488" y="120"/>
                  </a:lnTo>
                  <a:cubicBezTo>
                    <a:pt x="349" y="40"/>
                    <a:pt x="192" y="0"/>
                    <a:pt x="35" y="0"/>
                  </a:cubicBezTo>
                  <a:cubicBezTo>
                    <a:pt x="23" y="0"/>
                    <a:pt x="11" y="0"/>
                    <a:pt x="0" y="1"/>
                  </a:cubicBezTo>
                  <a:cubicBezTo>
                    <a:pt x="447" y="235"/>
                    <a:pt x="1232" y="737"/>
                    <a:pt x="1358" y="1431"/>
                  </a:cubicBezTo>
                  <a:cubicBezTo>
                    <a:pt x="1537" y="2411"/>
                    <a:pt x="1177" y="3267"/>
                    <a:pt x="96" y="3799"/>
                  </a:cubicBezTo>
                  <a:lnTo>
                    <a:pt x="114" y="4977"/>
                  </a:lnTo>
                  <a:lnTo>
                    <a:pt x="3729" y="4993"/>
                  </a:lnTo>
                  <a:lnTo>
                    <a:pt x="3729" y="1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4017600" y="900000"/>
              <a:ext cx="1690920" cy="1755000"/>
            </a:xfrm>
            <a:custGeom>
              <a:avLst/>
              <a:gdLst/>
              <a:ahLst/>
              <a:cxnLst/>
              <a:rect l="l" t="t" r="r" b="b"/>
              <a:pathLst>
                <a:path w="4697" h="4875" extrusionOk="0">
                  <a:moveTo>
                    <a:pt x="4697" y="2709"/>
                  </a:moveTo>
                  <a:lnTo>
                    <a:pt x="0" y="4875"/>
                  </a:lnTo>
                  <a:cubicBezTo>
                    <a:pt x="1082" y="3985"/>
                    <a:pt x="1991" y="2558"/>
                    <a:pt x="1801" y="1638"/>
                  </a:cubicBezTo>
                  <a:cubicBezTo>
                    <a:pt x="1655" y="926"/>
                    <a:pt x="1291" y="380"/>
                    <a:pt x="1004" y="41"/>
                  </a:cubicBezTo>
                  <a:cubicBezTo>
                    <a:pt x="1282" y="-48"/>
                    <a:pt x="1598" y="8"/>
                    <a:pt x="1822" y="204"/>
                  </a:cubicBezTo>
                  <a:lnTo>
                    <a:pt x="4697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9"/>
          <p:cNvGrpSpPr/>
          <p:nvPr/>
        </p:nvGrpSpPr>
        <p:grpSpPr>
          <a:xfrm>
            <a:off x="1372610" y="4359509"/>
            <a:ext cx="1460068" cy="1154542"/>
            <a:chOff x="2198880" y="1440000"/>
            <a:chExt cx="2458440" cy="1944000"/>
          </a:xfrm>
        </p:grpSpPr>
        <p:sp>
          <p:nvSpPr>
            <p:cNvPr id="799" name="Google Shape;799;p9"/>
            <p:cNvSpPr/>
            <p:nvPr/>
          </p:nvSpPr>
          <p:spPr>
            <a:xfrm>
              <a:off x="404352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342864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281376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219888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9"/>
          <p:cNvGrpSpPr/>
          <p:nvPr/>
        </p:nvGrpSpPr>
        <p:grpSpPr>
          <a:xfrm>
            <a:off x="2806202" y="4618098"/>
            <a:ext cx="1057725" cy="529963"/>
            <a:chOff x="1553677" y="4643148"/>
            <a:chExt cx="1057725" cy="529963"/>
          </a:xfrm>
        </p:grpSpPr>
        <p:sp>
          <p:nvSpPr>
            <p:cNvPr id="816" name="Google Shape;816;p9"/>
            <p:cNvSpPr/>
            <p:nvPr/>
          </p:nvSpPr>
          <p:spPr>
            <a:xfrm flipH="1">
              <a:off x="1553677" y="4749169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0" y="2887"/>
                  </a:moveTo>
                  <a:lnTo>
                    <a:pt x="7203" y="2887"/>
                  </a:lnTo>
                  <a:lnTo>
                    <a:pt x="7203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9"/>
            <p:cNvSpPr/>
            <p:nvPr/>
          </p:nvSpPr>
          <p:spPr>
            <a:xfrm flipH="1">
              <a:off x="1553680" y="4749169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0" y="2887"/>
                  </a:moveTo>
                  <a:lnTo>
                    <a:pt x="3605" y="2887"/>
                  </a:lnTo>
                  <a:lnTo>
                    <a:pt x="3605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 flipH="1">
              <a:off x="1553677" y="4643148"/>
              <a:ext cx="1057725" cy="106022"/>
            </a:xfrm>
            <a:custGeom>
              <a:avLst/>
              <a:gdLst/>
              <a:ahLst/>
              <a:cxnLst/>
              <a:rect l="l" t="t" r="r" b="b"/>
              <a:pathLst>
                <a:path w="7203" h="722" extrusionOk="0">
                  <a:moveTo>
                    <a:pt x="792" y="0"/>
                  </a:moveTo>
                  <a:lnTo>
                    <a:pt x="0" y="722"/>
                  </a:lnTo>
                  <a:lnTo>
                    <a:pt x="7203" y="722"/>
                  </a:lnTo>
                  <a:lnTo>
                    <a:pt x="6698" y="0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 flipH="1">
              <a:off x="1868957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 flipH="1">
              <a:off x="1892599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 flipH="1">
              <a:off x="1617413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 flipH="1">
              <a:off x="1641055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 flipH="1">
              <a:off x="2264848" y="4910551"/>
              <a:ext cx="157271" cy="261971"/>
            </a:xfrm>
            <a:custGeom>
              <a:avLst/>
              <a:gdLst/>
              <a:ahLst/>
              <a:cxnLst/>
              <a:rect l="l" t="t" r="r" b="b"/>
              <a:pathLst>
                <a:path w="1071" h="1784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1"/>
                    <a:pt x="0" y="536"/>
                  </a:cubicBezTo>
                  <a:lnTo>
                    <a:pt x="0" y="1784"/>
                  </a:lnTo>
                  <a:lnTo>
                    <a:pt x="1071" y="1784"/>
                  </a:lnTo>
                  <a:lnTo>
                    <a:pt x="1071" y="536"/>
                  </a:lnTo>
                  <a:cubicBezTo>
                    <a:pt x="1071" y="241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 flipH="1">
              <a:off x="2285407" y="4942563"/>
              <a:ext cx="116008" cy="229959"/>
            </a:xfrm>
            <a:custGeom>
              <a:avLst/>
              <a:gdLst/>
              <a:ahLst/>
              <a:cxnLst/>
              <a:rect l="l" t="t" r="r" b="b"/>
              <a:pathLst>
                <a:path w="790" h="1566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1566"/>
                  </a:lnTo>
                  <a:lnTo>
                    <a:pt x="790" y="1566"/>
                  </a:lnTo>
                  <a:lnTo>
                    <a:pt x="790" y="395"/>
                  </a:lnTo>
                  <a:cubicBezTo>
                    <a:pt x="790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9"/>
          <p:cNvGrpSpPr/>
          <p:nvPr/>
        </p:nvGrpSpPr>
        <p:grpSpPr>
          <a:xfrm>
            <a:off x="848957" y="3966181"/>
            <a:ext cx="523649" cy="1177402"/>
            <a:chOff x="-37668" y="3998356"/>
            <a:chExt cx="523649" cy="1177402"/>
          </a:xfrm>
        </p:grpSpPr>
        <p:sp>
          <p:nvSpPr>
            <p:cNvPr id="826" name="Google Shape;826;p9"/>
            <p:cNvSpPr/>
            <p:nvPr/>
          </p:nvSpPr>
          <p:spPr>
            <a:xfrm flipH="1">
              <a:off x="-37668" y="4111719"/>
              <a:ext cx="523649" cy="1064039"/>
            </a:xfrm>
            <a:custGeom>
              <a:avLst/>
              <a:gdLst/>
              <a:ahLst/>
              <a:cxnLst/>
              <a:rect l="l" t="t" r="r" b="b"/>
              <a:pathLst>
                <a:path w="3566" h="7246" extrusionOk="0">
                  <a:moveTo>
                    <a:pt x="1782" y="0"/>
                  </a:moveTo>
                  <a:lnTo>
                    <a:pt x="1782" y="0"/>
                  </a:lnTo>
                  <a:cubicBezTo>
                    <a:pt x="799" y="0"/>
                    <a:pt x="0" y="797"/>
                    <a:pt x="0" y="1783"/>
                  </a:cubicBezTo>
                  <a:lnTo>
                    <a:pt x="0" y="7246"/>
                  </a:lnTo>
                  <a:lnTo>
                    <a:pt x="3566" y="7246"/>
                  </a:lnTo>
                  <a:lnTo>
                    <a:pt x="3566" y="1783"/>
                  </a:lnTo>
                  <a:cubicBezTo>
                    <a:pt x="3566" y="797"/>
                    <a:pt x="2768" y="0"/>
                    <a:pt x="1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9"/>
            <p:cNvSpPr/>
            <p:nvPr/>
          </p:nvSpPr>
          <p:spPr>
            <a:xfrm flipH="1">
              <a:off x="-37375" y="4111719"/>
              <a:ext cx="523356" cy="253748"/>
            </a:xfrm>
            <a:custGeom>
              <a:avLst/>
              <a:gdLst/>
              <a:ahLst/>
              <a:cxnLst/>
              <a:rect l="l" t="t" r="r" b="b"/>
              <a:pathLst>
                <a:path w="3564" h="1728" extrusionOk="0">
                  <a:moveTo>
                    <a:pt x="0" y="1728"/>
                  </a:moveTo>
                  <a:lnTo>
                    <a:pt x="3564" y="1728"/>
                  </a:lnTo>
                  <a:cubicBezTo>
                    <a:pt x="3535" y="769"/>
                    <a:pt x="2749" y="0"/>
                    <a:pt x="1782" y="0"/>
                  </a:cubicBezTo>
                  <a:lnTo>
                    <a:pt x="1782" y="0"/>
                  </a:lnTo>
                  <a:cubicBezTo>
                    <a:pt x="817" y="0"/>
                    <a:pt x="31" y="769"/>
                    <a:pt x="0" y="17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9"/>
            <p:cNvSpPr/>
            <p:nvPr/>
          </p:nvSpPr>
          <p:spPr>
            <a:xfrm flipH="1">
              <a:off x="87298" y="4453572"/>
              <a:ext cx="266524" cy="266377"/>
            </a:xfrm>
            <a:custGeom>
              <a:avLst/>
              <a:gdLst/>
              <a:ahLst/>
              <a:cxnLst/>
              <a:rect l="l" t="t" r="r" b="b"/>
              <a:pathLst>
                <a:path w="1815" h="1814" extrusionOk="0">
                  <a:moveTo>
                    <a:pt x="0" y="908"/>
                  </a:moveTo>
                  <a:cubicBezTo>
                    <a:pt x="0" y="1409"/>
                    <a:pt x="408" y="1814"/>
                    <a:pt x="909" y="1814"/>
                  </a:cubicBezTo>
                  <a:cubicBezTo>
                    <a:pt x="1410" y="1814"/>
                    <a:pt x="1815" y="1409"/>
                    <a:pt x="1815" y="908"/>
                  </a:cubicBezTo>
                  <a:cubicBezTo>
                    <a:pt x="1815" y="407"/>
                    <a:pt x="1410" y="0"/>
                    <a:pt x="909" y="0"/>
                  </a:cubicBezTo>
                  <a:cubicBezTo>
                    <a:pt x="408" y="0"/>
                    <a:pt x="0" y="407"/>
                    <a:pt x="0" y="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9"/>
            <p:cNvSpPr/>
            <p:nvPr/>
          </p:nvSpPr>
          <p:spPr>
            <a:xfrm flipH="1">
              <a:off x="145596" y="4913047"/>
              <a:ext cx="157271" cy="261825"/>
            </a:xfrm>
            <a:custGeom>
              <a:avLst/>
              <a:gdLst/>
              <a:ahLst/>
              <a:cxnLst/>
              <a:rect l="l" t="t" r="r" b="b"/>
              <a:pathLst>
                <a:path w="1071" h="1783" extrusionOk="0">
                  <a:moveTo>
                    <a:pt x="535" y="0"/>
                  </a:moveTo>
                  <a:lnTo>
                    <a:pt x="535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3"/>
                  </a:lnTo>
                  <a:lnTo>
                    <a:pt x="1071" y="1783"/>
                  </a:lnTo>
                  <a:lnTo>
                    <a:pt x="1071" y="535"/>
                  </a:lnTo>
                  <a:cubicBezTo>
                    <a:pt x="1071" y="240"/>
                    <a:pt x="832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9"/>
            <p:cNvSpPr/>
            <p:nvPr/>
          </p:nvSpPr>
          <p:spPr>
            <a:xfrm flipH="1">
              <a:off x="166301" y="4945059"/>
              <a:ext cx="115714" cy="229812"/>
            </a:xfrm>
            <a:custGeom>
              <a:avLst/>
              <a:gdLst/>
              <a:ahLst/>
              <a:cxnLst/>
              <a:rect l="l" t="t" r="r" b="b"/>
              <a:pathLst>
                <a:path w="788" h="1565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4"/>
                  </a:cubicBezTo>
                  <a:lnTo>
                    <a:pt x="0" y="1565"/>
                  </a:lnTo>
                  <a:lnTo>
                    <a:pt x="788" y="1565"/>
                  </a:lnTo>
                  <a:lnTo>
                    <a:pt x="788" y="394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 flipH="1">
              <a:off x="97724" y="3998356"/>
              <a:ext cx="230547" cy="230106"/>
            </a:xfrm>
            <a:custGeom>
              <a:avLst/>
              <a:gdLst/>
              <a:ahLst/>
              <a:cxnLst/>
              <a:rect l="l" t="t" r="r" b="b"/>
              <a:pathLst>
                <a:path w="1570" h="1567" extrusionOk="0">
                  <a:moveTo>
                    <a:pt x="0" y="784"/>
                  </a:moveTo>
                  <a:cubicBezTo>
                    <a:pt x="0" y="1217"/>
                    <a:pt x="352" y="1567"/>
                    <a:pt x="786" y="1567"/>
                  </a:cubicBezTo>
                  <a:cubicBezTo>
                    <a:pt x="1217" y="1567"/>
                    <a:pt x="1570" y="1217"/>
                    <a:pt x="1570" y="784"/>
                  </a:cubicBezTo>
                  <a:cubicBezTo>
                    <a:pt x="1570" y="350"/>
                    <a:pt x="1217" y="0"/>
                    <a:pt x="786" y="0"/>
                  </a:cubicBezTo>
                  <a:cubicBezTo>
                    <a:pt x="352" y="0"/>
                    <a:pt x="0" y="350"/>
                    <a:pt x="0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9"/>
          <p:cNvGrpSpPr/>
          <p:nvPr/>
        </p:nvGrpSpPr>
        <p:grpSpPr>
          <a:xfrm>
            <a:off x="112673" y="4169653"/>
            <a:ext cx="817917" cy="979081"/>
            <a:chOff x="4328640" y="2687760"/>
            <a:chExt cx="1971360" cy="2359800"/>
          </a:xfrm>
        </p:grpSpPr>
        <p:sp>
          <p:nvSpPr>
            <p:cNvPr id="833" name="Google Shape;833;p9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9"/>
          <p:cNvGrpSpPr/>
          <p:nvPr/>
        </p:nvGrpSpPr>
        <p:grpSpPr>
          <a:xfrm>
            <a:off x="7481394" y="4318084"/>
            <a:ext cx="693919" cy="830650"/>
            <a:chOff x="4328640" y="2687760"/>
            <a:chExt cx="1971360" cy="2359800"/>
          </a:xfrm>
        </p:grpSpPr>
        <p:sp>
          <p:nvSpPr>
            <p:cNvPr id="842" name="Google Shape;842;p9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9"/>
          <p:cNvGrpSpPr/>
          <p:nvPr/>
        </p:nvGrpSpPr>
        <p:grpSpPr>
          <a:xfrm>
            <a:off x="8212483" y="4257485"/>
            <a:ext cx="1173369" cy="891234"/>
            <a:chOff x="6151320" y="2448000"/>
            <a:chExt cx="3175560" cy="2412000"/>
          </a:xfrm>
        </p:grpSpPr>
        <p:sp>
          <p:nvSpPr>
            <p:cNvPr id="851" name="Google Shape;851;p9"/>
            <p:cNvSpPr/>
            <p:nvPr/>
          </p:nvSpPr>
          <p:spPr>
            <a:xfrm>
              <a:off x="6353640" y="3745080"/>
              <a:ext cx="2779200" cy="1114920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6353640" y="3745080"/>
              <a:ext cx="1390680" cy="1114920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6353640" y="3466440"/>
              <a:ext cx="2779200" cy="278640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71823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72435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65217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65829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86119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8674560" y="4156560"/>
              <a:ext cx="286560" cy="287280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6" y="180"/>
                    <a:pt x="796" y="399"/>
                  </a:cubicBezTo>
                  <a:lnTo>
                    <a:pt x="796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6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79513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801360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6568920" y="2651400"/>
              <a:ext cx="2020680" cy="810360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6568920" y="2448000"/>
              <a:ext cx="2020680" cy="203400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821124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825588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773028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777636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728136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732600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680040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684612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448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8922600" y="4289040"/>
              <a:ext cx="404280" cy="565200"/>
            </a:xfrm>
            <a:custGeom>
              <a:avLst/>
              <a:gdLst/>
              <a:ahLst/>
              <a:cxnLst/>
              <a:rect l="l" t="t" r="r" b="b"/>
              <a:pathLst>
                <a:path w="1123" h="1570" extrusionOk="0">
                  <a:moveTo>
                    <a:pt x="473" y="73"/>
                  </a:moveTo>
                  <a:lnTo>
                    <a:pt x="0" y="1570"/>
                  </a:lnTo>
                  <a:lnTo>
                    <a:pt x="1123" y="1570"/>
                  </a:lnTo>
                  <a:lnTo>
                    <a:pt x="676" y="73"/>
                  </a:lnTo>
                  <a:cubicBezTo>
                    <a:pt x="646" y="-25"/>
                    <a:pt x="506" y="-25"/>
                    <a:pt x="473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75409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61513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9"/>
          <p:cNvGrpSpPr/>
          <p:nvPr/>
        </p:nvGrpSpPr>
        <p:grpSpPr>
          <a:xfrm>
            <a:off x="6626323" y="4119040"/>
            <a:ext cx="817917" cy="979081"/>
            <a:chOff x="4328640" y="2687760"/>
            <a:chExt cx="1971360" cy="2359800"/>
          </a:xfrm>
        </p:grpSpPr>
        <p:sp>
          <p:nvSpPr>
            <p:cNvPr id="876" name="Google Shape;876;p9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9"/>
          <p:cNvSpPr/>
          <p:nvPr/>
        </p:nvSpPr>
        <p:spPr>
          <a:xfrm>
            <a:off x="7298181" y="35525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"/>
          <p:cNvSpPr/>
          <p:nvPr/>
        </p:nvSpPr>
        <p:spPr>
          <a:xfrm>
            <a:off x="335506" y="35525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9"/>
          <p:cNvSpPr/>
          <p:nvPr/>
        </p:nvSpPr>
        <p:spPr>
          <a:xfrm>
            <a:off x="2008736" y="291951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"/>
          <p:cNvSpPr txBox="1">
            <a:spLocks noGrp="1"/>
          </p:cNvSpPr>
          <p:nvPr>
            <p:ph type="title" hasCustomPrompt="1"/>
          </p:nvPr>
        </p:nvSpPr>
        <p:spPr>
          <a:xfrm flipH="1">
            <a:off x="2288638" y="1266400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6" name="Google Shape;1196;p13"/>
          <p:cNvSpPr txBox="1">
            <a:spLocks noGrp="1"/>
          </p:cNvSpPr>
          <p:nvPr>
            <p:ph type="subTitle" idx="1"/>
          </p:nvPr>
        </p:nvSpPr>
        <p:spPr>
          <a:xfrm flipH="1">
            <a:off x="1236748" y="1944875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197" name="Google Shape;1197;p13"/>
          <p:cNvSpPr txBox="1">
            <a:spLocks noGrp="1"/>
          </p:cNvSpPr>
          <p:nvPr>
            <p:ph type="subTitle" idx="2"/>
          </p:nvPr>
        </p:nvSpPr>
        <p:spPr>
          <a:xfrm flipH="1">
            <a:off x="1236750" y="226847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98" name="Google Shape;1198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288637" y="2950688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13"/>
          <p:cNvSpPr txBox="1">
            <a:spLocks noGrp="1"/>
          </p:cNvSpPr>
          <p:nvPr>
            <p:ph type="subTitle" idx="4"/>
          </p:nvPr>
        </p:nvSpPr>
        <p:spPr>
          <a:xfrm flipH="1">
            <a:off x="1236748" y="3622814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200" name="Google Shape;1200;p13"/>
          <p:cNvSpPr txBox="1">
            <a:spLocks noGrp="1"/>
          </p:cNvSpPr>
          <p:nvPr>
            <p:ph type="subTitle" idx="5"/>
          </p:nvPr>
        </p:nvSpPr>
        <p:spPr>
          <a:xfrm flipH="1">
            <a:off x="1236750" y="392876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1" name="Google Shape;1201;p13"/>
          <p:cNvSpPr txBox="1">
            <a:spLocks noGrp="1"/>
          </p:cNvSpPr>
          <p:nvPr>
            <p:ph type="title" idx="6" hasCustomPrompt="1"/>
          </p:nvPr>
        </p:nvSpPr>
        <p:spPr>
          <a:xfrm>
            <a:off x="6189975" y="1266400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2" name="Google Shape;1202;p13"/>
          <p:cNvSpPr txBox="1">
            <a:spLocks noGrp="1"/>
          </p:cNvSpPr>
          <p:nvPr>
            <p:ph type="subTitle" idx="7"/>
          </p:nvPr>
        </p:nvSpPr>
        <p:spPr>
          <a:xfrm>
            <a:off x="5066850" y="1944875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203" name="Google Shape;1203;p13"/>
          <p:cNvSpPr txBox="1">
            <a:spLocks noGrp="1"/>
          </p:cNvSpPr>
          <p:nvPr>
            <p:ph type="subTitle" idx="8"/>
          </p:nvPr>
        </p:nvSpPr>
        <p:spPr>
          <a:xfrm>
            <a:off x="5066851" y="226848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4" name="Google Shape;1204;p13"/>
          <p:cNvSpPr txBox="1">
            <a:spLocks noGrp="1"/>
          </p:cNvSpPr>
          <p:nvPr>
            <p:ph type="title" idx="9" hasCustomPrompt="1"/>
          </p:nvPr>
        </p:nvSpPr>
        <p:spPr>
          <a:xfrm>
            <a:off x="6189950" y="2950688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5" name="Google Shape;1205;p13"/>
          <p:cNvSpPr txBox="1">
            <a:spLocks noGrp="1"/>
          </p:cNvSpPr>
          <p:nvPr>
            <p:ph type="subTitle" idx="13"/>
          </p:nvPr>
        </p:nvSpPr>
        <p:spPr>
          <a:xfrm>
            <a:off x="5066850" y="3622814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206" name="Google Shape;1206;p13"/>
          <p:cNvSpPr txBox="1">
            <a:spLocks noGrp="1"/>
          </p:cNvSpPr>
          <p:nvPr>
            <p:ph type="subTitle" idx="14"/>
          </p:nvPr>
        </p:nvSpPr>
        <p:spPr>
          <a:xfrm>
            <a:off x="5066851" y="392876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7" name="Google Shape;1207;p13"/>
          <p:cNvSpPr txBox="1">
            <a:spLocks noGrp="1"/>
          </p:cNvSpPr>
          <p:nvPr>
            <p:ph type="title" idx="15"/>
          </p:nvPr>
        </p:nvSpPr>
        <p:spPr>
          <a:xfrm>
            <a:off x="713250" y="560425"/>
            <a:ext cx="7717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grpSp>
        <p:nvGrpSpPr>
          <p:cNvPr id="1208" name="Google Shape;1208;p13"/>
          <p:cNvGrpSpPr/>
          <p:nvPr/>
        </p:nvGrpSpPr>
        <p:grpSpPr>
          <a:xfrm>
            <a:off x="-2534725" y="3928785"/>
            <a:ext cx="4262760" cy="1824840"/>
            <a:chOff x="2880000" y="3035160"/>
            <a:chExt cx="4262760" cy="1824840"/>
          </a:xfrm>
        </p:grpSpPr>
        <p:sp>
          <p:nvSpPr>
            <p:cNvPr id="1209" name="Google Shape;1209;p13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1" name="Google Shape;1211;p13"/>
          <p:cNvGrpSpPr/>
          <p:nvPr/>
        </p:nvGrpSpPr>
        <p:grpSpPr>
          <a:xfrm>
            <a:off x="-197817" y="4280635"/>
            <a:ext cx="1173369" cy="891234"/>
            <a:chOff x="6151320" y="2448000"/>
            <a:chExt cx="3175560" cy="2412000"/>
          </a:xfrm>
        </p:grpSpPr>
        <p:sp>
          <p:nvSpPr>
            <p:cNvPr id="1212" name="Google Shape;1212;p13"/>
            <p:cNvSpPr/>
            <p:nvPr/>
          </p:nvSpPr>
          <p:spPr>
            <a:xfrm>
              <a:off x="6353640" y="3745080"/>
              <a:ext cx="2779200" cy="1114920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6353640" y="3745080"/>
              <a:ext cx="1390680" cy="1114920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6353640" y="3466440"/>
              <a:ext cx="2779200" cy="278640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71823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72435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65217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65829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86119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8674560" y="4156560"/>
              <a:ext cx="286560" cy="287280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6" y="180"/>
                    <a:pt x="796" y="399"/>
                  </a:cubicBezTo>
                  <a:lnTo>
                    <a:pt x="796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6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79513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801360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6568920" y="2651400"/>
              <a:ext cx="2020680" cy="810360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6568920" y="2448000"/>
              <a:ext cx="2020680" cy="203400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821124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825588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773028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777636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728136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732600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680040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684612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448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8922600" y="4289040"/>
              <a:ext cx="404280" cy="565200"/>
            </a:xfrm>
            <a:custGeom>
              <a:avLst/>
              <a:gdLst/>
              <a:ahLst/>
              <a:cxnLst/>
              <a:rect l="l" t="t" r="r" b="b"/>
              <a:pathLst>
                <a:path w="1123" h="1570" extrusionOk="0">
                  <a:moveTo>
                    <a:pt x="473" y="73"/>
                  </a:moveTo>
                  <a:lnTo>
                    <a:pt x="0" y="1570"/>
                  </a:lnTo>
                  <a:lnTo>
                    <a:pt x="1123" y="1570"/>
                  </a:lnTo>
                  <a:lnTo>
                    <a:pt x="676" y="73"/>
                  </a:lnTo>
                  <a:cubicBezTo>
                    <a:pt x="646" y="-25"/>
                    <a:pt x="506" y="-25"/>
                    <a:pt x="473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75409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61513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6" name="Google Shape;1236;p13"/>
          <p:cNvGrpSpPr/>
          <p:nvPr/>
        </p:nvGrpSpPr>
        <p:grpSpPr>
          <a:xfrm>
            <a:off x="6687734" y="3919907"/>
            <a:ext cx="2655360" cy="1349338"/>
            <a:chOff x="1854674" y="865440"/>
            <a:chExt cx="6660046" cy="3384344"/>
          </a:xfrm>
        </p:grpSpPr>
        <p:sp>
          <p:nvSpPr>
            <p:cNvPr id="1237" name="Google Shape;1237;p13"/>
            <p:cNvSpPr/>
            <p:nvPr/>
          </p:nvSpPr>
          <p:spPr>
            <a:xfrm>
              <a:off x="7805880" y="1065600"/>
              <a:ext cx="568800" cy="1600560"/>
            </a:xfrm>
            <a:custGeom>
              <a:avLst/>
              <a:gdLst/>
              <a:ahLst/>
              <a:cxnLst/>
              <a:rect l="l" t="t" r="r" b="b"/>
              <a:pathLst>
                <a:path w="1580" h="4446" extrusionOk="0">
                  <a:moveTo>
                    <a:pt x="1580" y="0"/>
                  </a:moveTo>
                  <a:lnTo>
                    <a:pt x="0" y="0"/>
                  </a:lnTo>
                  <a:lnTo>
                    <a:pt x="0" y="4446"/>
                  </a:lnTo>
                  <a:lnTo>
                    <a:pt x="1580" y="4446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7934040" y="1207800"/>
              <a:ext cx="311400" cy="310320"/>
            </a:xfrm>
            <a:custGeom>
              <a:avLst/>
              <a:gdLst/>
              <a:ahLst/>
              <a:cxnLst/>
              <a:rect l="l" t="t" r="r" b="b"/>
              <a:pathLst>
                <a:path w="865" h="862" extrusionOk="0">
                  <a:moveTo>
                    <a:pt x="432" y="0"/>
                  </a:moveTo>
                  <a:lnTo>
                    <a:pt x="432" y="0"/>
                  </a:lnTo>
                  <a:cubicBezTo>
                    <a:pt x="195" y="0"/>
                    <a:pt x="0" y="192"/>
                    <a:pt x="0" y="432"/>
                  </a:cubicBezTo>
                  <a:lnTo>
                    <a:pt x="0" y="862"/>
                  </a:lnTo>
                  <a:lnTo>
                    <a:pt x="865" y="862"/>
                  </a:lnTo>
                  <a:lnTo>
                    <a:pt x="865" y="432"/>
                  </a:lnTo>
                  <a:cubicBezTo>
                    <a:pt x="865" y="192"/>
                    <a:pt x="670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7981560" y="1263240"/>
              <a:ext cx="216360" cy="21672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0"/>
                  </a:moveTo>
                  <a:lnTo>
                    <a:pt x="300" y="0"/>
                  </a:lnTo>
                  <a:cubicBezTo>
                    <a:pt x="134" y="0"/>
                    <a:pt x="0" y="134"/>
                    <a:pt x="0" y="301"/>
                  </a:cubicBezTo>
                  <a:lnTo>
                    <a:pt x="0" y="602"/>
                  </a:lnTo>
                  <a:lnTo>
                    <a:pt x="601" y="602"/>
                  </a:lnTo>
                  <a:lnTo>
                    <a:pt x="601" y="301"/>
                  </a:ln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7526520" y="865440"/>
              <a:ext cx="848160" cy="200160"/>
            </a:xfrm>
            <a:custGeom>
              <a:avLst/>
              <a:gdLst/>
              <a:ahLst/>
              <a:cxnLst/>
              <a:rect l="l" t="t" r="r" b="b"/>
              <a:pathLst>
                <a:path w="2356" h="556" extrusionOk="0">
                  <a:moveTo>
                    <a:pt x="0" y="0"/>
                  </a:moveTo>
                  <a:lnTo>
                    <a:pt x="1820" y="0"/>
                  </a:lnTo>
                  <a:lnTo>
                    <a:pt x="2356" y="556"/>
                  </a:lnTo>
                  <a:lnTo>
                    <a:pt x="776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7236000" y="1065600"/>
              <a:ext cx="568800" cy="1600560"/>
            </a:xfrm>
            <a:custGeom>
              <a:avLst/>
              <a:gdLst/>
              <a:ahLst/>
              <a:cxnLst/>
              <a:rect l="l" t="t" r="r" b="b"/>
              <a:pathLst>
                <a:path w="1580" h="4446" extrusionOk="0">
                  <a:moveTo>
                    <a:pt x="1580" y="0"/>
                  </a:moveTo>
                  <a:lnTo>
                    <a:pt x="0" y="0"/>
                  </a:lnTo>
                  <a:lnTo>
                    <a:pt x="0" y="4446"/>
                  </a:lnTo>
                  <a:lnTo>
                    <a:pt x="1580" y="4446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7365240" y="1207800"/>
              <a:ext cx="311400" cy="310320"/>
            </a:xfrm>
            <a:custGeom>
              <a:avLst/>
              <a:gdLst/>
              <a:ahLst/>
              <a:cxnLst/>
              <a:rect l="l" t="t" r="r" b="b"/>
              <a:pathLst>
                <a:path w="865" h="862" extrusionOk="0">
                  <a:moveTo>
                    <a:pt x="432" y="0"/>
                  </a:moveTo>
                  <a:lnTo>
                    <a:pt x="432" y="0"/>
                  </a:lnTo>
                  <a:cubicBezTo>
                    <a:pt x="192" y="0"/>
                    <a:pt x="0" y="192"/>
                    <a:pt x="0" y="432"/>
                  </a:cubicBezTo>
                  <a:lnTo>
                    <a:pt x="0" y="862"/>
                  </a:lnTo>
                  <a:lnTo>
                    <a:pt x="865" y="862"/>
                  </a:lnTo>
                  <a:lnTo>
                    <a:pt x="865" y="432"/>
                  </a:lnTo>
                  <a:cubicBezTo>
                    <a:pt x="865" y="192"/>
                    <a:pt x="670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7411680" y="1263240"/>
              <a:ext cx="217440" cy="216720"/>
            </a:xfrm>
            <a:custGeom>
              <a:avLst/>
              <a:gdLst/>
              <a:ahLst/>
              <a:cxnLst/>
              <a:rect l="l" t="t" r="r" b="b"/>
              <a:pathLst>
                <a:path w="604" h="602" extrusionOk="0">
                  <a:moveTo>
                    <a:pt x="303" y="0"/>
                  </a:moveTo>
                  <a:lnTo>
                    <a:pt x="303" y="0"/>
                  </a:lnTo>
                  <a:cubicBezTo>
                    <a:pt x="137" y="0"/>
                    <a:pt x="0" y="134"/>
                    <a:pt x="0" y="301"/>
                  </a:cubicBezTo>
                  <a:lnTo>
                    <a:pt x="0" y="602"/>
                  </a:lnTo>
                  <a:lnTo>
                    <a:pt x="604" y="602"/>
                  </a:lnTo>
                  <a:lnTo>
                    <a:pt x="604" y="301"/>
                  </a:lnTo>
                  <a:cubicBezTo>
                    <a:pt x="604" y="134"/>
                    <a:pt x="47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7236000" y="865440"/>
              <a:ext cx="568800" cy="200160"/>
            </a:xfrm>
            <a:custGeom>
              <a:avLst/>
              <a:gdLst/>
              <a:ahLst/>
              <a:cxnLst/>
              <a:rect l="l" t="t" r="r" b="b"/>
              <a:pathLst>
                <a:path w="1580" h="556" extrusionOk="0">
                  <a:moveTo>
                    <a:pt x="0" y="556"/>
                  </a:moveTo>
                  <a:lnTo>
                    <a:pt x="807" y="0"/>
                  </a:lnTo>
                  <a:lnTo>
                    <a:pt x="1580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379476" y="2650304"/>
              <a:ext cx="568800" cy="1599480"/>
            </a:xfrm>
            <a:custGeom>
              <a:avLst/>
              <a:gdLst/>
              <a:ahLst/>
              <a:cxnLst/>
              <a:rect l="l" t="t" r="r" b="b"/>
              <a:pathLst>
                <a:path w="1580" h="4443" extrusionOk="0">
                  <a:moveTo>
                    <a:pt x="1580" y="0"/>
                  </a:moveTo>
                  <a:lnTo>
                    <a:pt x="0" y="0"/>
                  </a:lnTo>
                  <a:lnTo>
                    <a:pt x="0" y="4443"/>
                  </a:lnTo>
                  <a:lnTo>
                    <a:pt x="1580" y="4443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507636" y="2792144"/>
              <a:ext cx="311400" cy="310680"/>
            </a:xfrm>
            <a:custGeom>
              <a:avLst/>
              <a:gdLst/>
              <a:ahLst/>
              <a:cxnLst/>
              <a:rect l="l" t="t" r="r" b="b"/>
              <a:pathLst>
                <a:path w="865" h="863" extrusionOk="0">
                  <a:moveTo>
                    <a:pt x="433" y="0"/>
                  </a:moveTo>
                  <a:lnTo>
                    <a:pt x="433" y="0"/>
                  </a:lnTo>
                  <a:cubicBezTo>
                    <a:pt x="195" y="0"/>
                    <a:pt x="0" y="193"/>
                    <a:pt x="0" y="433"/>
                  </a:cubicBezTo>
                  <a:lnTo>
                    <a:pt x="0" y="863"/>
                  </a:lnTo>
                  <a:lnTo>
                    <a:pt x="865" y="863"/>
                  </a:lnTo>
                  <a:lnTo>
                    <a:pt x="865" y="433"/>
                  </a:lnTo>
                  <a:cubicBezTo>
                    <a:pt x="865" y="193"/>
                    <a:pt x="6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5555156" y="2847944"/>
              <a:ext cx="217440" cy="216360"/>
            </a:xfrm>
            <a:custGeom>
              <a:avLst/>
              <a:gdLst/>
              <a:ahLst/>
              <a:cxnLst/>
              <a:rect l="l" t="t" r="r" b="b"/>
              <a:pathLst>
                <a:path w="604" h="601" extrusionOk="0">
                  <a:moveTo>
                    <a:pt x="301" y="0"/>
                  </a:moveTo>
                  <a:lnTo>
                    <a:pt x="301" y="0"/>
                  </a:lnTo>
                  <a:cubicBezTo>
                    <a:pt x="134" y="0"/>
                    <a:pt x="0" y="134"/>
                    <a:pt x="0" y="301"/>
                  </a:cubicBezTo>
                  <a:lnTo>
                    <a:pt x="0" y="601"/>
                  </a:lnTo>
                  <a:lnTo>
                    <a:pt x="604" y="601"/>
                  </a:lnTo>
                  <a:lnTo>
                    <a:pt x="604" y="301"/>
                  </a:lnTo>
                  <a:cubicBezTo>
                    <a:pt x="604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5100116" y="2449064"/>
              <a:ext cx="848160" cy="201240"/>
            </a:xfrm>
            <a:custGeom>
              <a:avLst/>
              <a:gdLst/>
              <a:ahLst/>
              <a:cxnLst/>
              <a:rect l="l" t="t" r="r" b="b"/>
              <a:pathLst>
                <a:path w="2356" h="559" extrusionOk="0">
                  <a:moveTo>
                    <a:pt x="0" y="0"/>
                  </a:moveTo>
                  <a:lnTo>
                    <a:pt x="1820" y="0"/>
                  </a:lnTo>
                  <a:lnTo>
                    <a:pt x="2356" y="559"/>
                  </a:lnTo>
                  <a:lnTo>
                    <a:pt x="776" y="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4809596" y="2650304"/>
              <a:ext cx="568800" cy="1599480"/>
            </a:xfrm>
            <a:custGeom>
              <a:avLst/>
              <a:gdLst/>
              <a:ahLst/>
              <a:cxnLst/>
              <a:rect l="l" t="t" r="r" b="b"/>
              <a:pathLst>
                <a:path w="1580" h="4443" extrusionOk="0">
                  <a:moveTo>
                    <a:pt x="1580" y="0"/>
                  </a:moveTo>
                  <a:lnTo>
                    <a:pt x="0" y="0"/>
                  </a:lnTo>
                  <a:lnTo>
                    <a:pt x="0" y="4443"/>
                  </a:lnTo>
                  <a:lnTo>
                    <a:pt x="1580" y="4443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4938836" y="2792144"/>
              <a:ext cx="311400" cy="310680"/>
            </a:xfrm>
            <a:custGeom>
              <a:avLst/>
              <a:gdLst/>
              <a:ahLst/>
              <a:cxnLst/>
              <a:rect l="l" t="t" r="r" b="b"/>
              <a:pathLst>
                <a:path w="865" h="863" extrusionOk="0">
                  <a:moveTo>
                    <a:pt x="433" y="0"/>
                  </a:moveTo>
                  <a:lnTo>
                    <a:pt x="433" y="0"/>
                  </a:lnTo>
                  <a:cubicBezTo>
                    <a:pt x="192" y="0"/>
                    <a:pt x="0" y="193"/>
                    <a:pt x="0" y="433"/>
                  </a:cubicBezTo>
                  <a:lnTo>
                    <a:pt x="0" y="863"/>
                  </a:lnTo>
                  <a:lnTo>
                    <a:pt x="865" y="863"/>
                  </a:lnTo>
                  <a:lnTo>
                    <a:pt x="865" y="433"/>
                  </a:lnTo>
                  <a:cubicBezTo>
                    <a:pt x="865" y="193"/>
                    <a:pt x="670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4985276" y="2847944"/>
              <a:ext cx="217440" cy="216360"/>
            </a:xfrm>
            <a:custGeom>
              <a:avLst/>
              <a:gdLst/>
              <a:ahLst/>
              <a:cxnLst/>
              <a:rect l="l" t="t" r="r" b="b"/>
              <a:pathLst>
                <a:path w="604" h="601" extrusionOk="0">
                  <a:moveTo>
                    <a:pt x="304" y="0"/>
                  </a:moveTo>
                  <a:lnTo>
                    <a:pt x="304" y="0"/>
                  </a:lnTo>
                  <a:cubicBezTo>
                    <a:pt x="137" y="0"/>
                    <a:pt x="0" y="134"/>
                    <a:pt x="0" y="301"/>
                  </a:cubicBezTo>
                  <a:lnTo>
                    <a:pt x="0" y="601"/>
                  </a:lnTo>
                  <a:lnTo>
                    <a:pt x="604" y="601"/>
                  </a:lnTo>
                  <a:lnTo>
                    <a:pt x="604" y="301"/>
                  </a:lnTo>
                  <a:cubicBezTo>
                    <a:pt x="604" y="134"/>
                    <a:pt x="47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4809596" y="2449064"/>
              <a:ext cx="568800" cy="201240"/>
            </a:xfrm>
            <a:custGeom>
              <a:avLst/>
              <a:gdLst/>
              <a:ahLst/>
              <a:cxnLst/>
              <a:rect l="l" t="t" r="r" b="b"/>
              <a:pathLst>
                <a:path w="1580" h="559" extrusionOk="0">
                  <a:moveTo>
                    <a:pt x="0" y="559"/>
                  </a:moveTo>
                  <a:lnTo>
                    <a:pt x="807" y="0"/>
                  </a:lnTo>
                  <a:lnTo>
                    <a:pt x="158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7561800" y="2112480"/>
              <a:ext cx="568800" cy="1599480"/>
            </a:xfrm>
            <a:custGeom>
              <a:avLst/>
              <a:gdLst/>
              <a:ahLst/>
              <a:cxnLst/>
              <a:rect l="l" t="t" r="r" b="b"/>
              <a:pathLst>
                <a:path w="1580" h="4443" extrusionOk="0">
                  <a:moveTo>
                    <a:pt x="1580" y="0"/>
                  </a:moveTo>
                  <a:lnTo>
                    <a:pt x="0" y="0"/>
                  </a:lnTo>
                  <a:lnTo>
                    <a:pt x="0" y="4443"/>
                  </a:lnTo>
                  <a:lnTo>
                    <a:pt x="1580" y="4443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7691040" y="2254680"/>
              <a:ext cx="311400" cy="310320"/>
            </a:xfrm>
            <a:custGeom>
              <a:avLst/>
              <a:gdLst/>
              <a:ahLst/>
              <a:cxnLst/>
              <a:rect l="l" t="t" r="r" b="b"/>
              <a:pathLst>
                <a:path w="865" h="862" extrusionOk="0">
                  <a:moveTo>
                    <a:pt x="432" y="0"/>
                  </a:moveTo>
                  <a:lnTo>
                    <a:pt x="432" y="0"/>
                  </a:lnTo>
                  <a:cubicBezTo>
                    <a:pt x="195" y="0"/>
                    <a:pt x="0" y="192"/>
                    <a:pt x="0" y="432"/>
                  </a:cubicBezTo>
                  <a:lnTo>
                    <a:pt x="0" y="862"/>
                  </a:lnTo>
                  <a:lnTo>
                    <a:pt x="865" y="862"/>
                  </a:lnTo>
                  <a:lnTo>
                    <a:pt x="865" y="432"/>
                  </a:lnTo>
                  <a:cubicBezTo>
                    <a:pt x="865" y="192"/>
                    <a:pt x="670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7738560" y="2310120"/>
              <a:ext cx="216360" cy="21672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0"/>
                  </a:moveTo>
                  <a:lnTo>
                    <a:pt x="300" y="0"/>
                  </a:lnTo>
                  <a:cubicBezTo>
                    <a:pt x="134" y="0"/>
                    <a:pt x="0" y="134"/>
                    <a:pt x="0" y="301"/>
                  </a:cubicBezTo>
                  <a:lnTo>
                    <a:pt x="0" y="602"/>
                  </a:lnTo>
                  <a:lnTo>
                    <a:pt x="601" y="602"/>
                  </a:lnTo>
                  <a:lnTo>
                    <a:pt x="601" y="301"/>
                  </a:ln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7283520" y="1911240"/>
              <a:ext cx="847080" cy="201240"/>
            </a:xfrm>
            <a:custGeom>
              <a:avLst/>
              <a:gdLst/>
              <a:ahLst/>
              <a:cxnLst/>
              <a:rect l="l" t="t" r="r" b="b"/>
              <a:pathLst>
                <a:path w="2353" h="559" extrusionOk="0">
                  <a:moveTo>
                    <a:pt x="0" y="0"/>
                  </a:moveTo>
                  <a:lnTo>
                    <a:pt x="1820" y="0"/>
                  </a:lnTo>
                  <a:lnTo>
                    <a:pt x="2353" y="559"/>
                  </a:lnTo>
                  <a:lnTo>
                    <a:pt x="773" y="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6993000" y="2112480"/>
              <a:ext cx="568800" cy="1599480"/>
            </a:xfrm>
            <a:custGeom>
              <a:avLst/>
              <a:gdLst/>
              <a:ahLst/>
              <a:cxnLst/>
              <a:rect l="l" t="t" r="r" b="b"/>
              <a:pathLst>
                <a:path w="1580" h="4443" extrusionOk="0">
                  <a:moveTo>
                    <a:pt x="1580" y="0"/>
                  </a:moveTo>
                  <a:lnTo>
                    <a:pt x="0" y="0"/>
                  </a:lnTo>
                  <a:lnTo>
                    <a:pt x="0" y="4443"/>
                  </a:lnTo>
                  <a:lnTo>
                    <a:pt x="1580" y="4443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7122240" y="2254680"/>
              <a:ext cx="310320" cy="310320"/>
            </a:xfrm>
            <a:custGeom>
              <a:avLst/>
              <a:gdLst/>
              <a:ahLst/>
              <a:cxnLst/>
              <a:rect l="l" t="t" r="r" b="b"/>
              <a:pathLst>
                <a:path w="862" h="862" extrusionOk="0">
                  <a:moveTo>
                    <a:pt x="430" y="0"/>
                  </a:moveTo>
                  <a:lnTo>
                    <a:pt x="430" y="0"/>
                  </a:lnTo>
                  <a:cubicBezTo>
                    <a:pt x="192" y="0"/>
                    <a:pt x="0" y="192"/>
                    <a:pt x="0" y="432"/>
                  </a:cubicBezTo>
                  <a:lnTo>
                    <a:pt x="0" y="862"/>
                  </a:lnTo>
                  <a:lnTo>
                    <a:pt x="862" y="862"/>
                  </a:lnTo>
                  <a:lnTo>
                    <a:pt x="862" y="432"/>
                  </a:lnTo>
                  <a:cubicBezTo>
                    <a:pt x="862" y="192"/>
                    <a:pt x="670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7168680" y="2310120"/>
              <a:ext cx="217440" cy="216720"/>
            </a:xfrm>
            <a:custGeom>
              <a:avLst/>
              <a:gdLst/>
              <a:ahLst/>
              <a:cxnLst/>
              <a:rect l="l" t="t" r="r" b="b"/>
              <a:pathLst>
                <a:path w="604" h="60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136" y="0"/>
                    <a:pt x="0" y="134"/>
                    <a:pt x="0" y="301"/>
                  </a:cubicBezTo>
                  <a:lnTo>
                    <a:pt x="0" y="602"/>
                  </a:lnTo>
                  <a:lnTo>
                    <a:pt x="604" y="602"/>
                  </a:lnTo>
                  <a:lnTo>
                    <a:pt x="604" y="301"/>
                  </a:lnTo>
                  <a:cubicBezTo>
                    <a:pt x="604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6993000" y="1911240"/>
              <a:ext cx="568800" cy="201240"/>
            </a:xfrm>
            <a:custGeom>
              <a:avLst/>
              <a:gdLst/>
              <a:ahLst/>
              <a:cxnLst/>
              <a:rect l="l" t="t" r="r" b="b"/>
              <a:pathLst>
                <a:path w="1580" h="559" extrusionOk="0">
                  <a:moveTo>
                    <a:pt x="0" y="559"/>
                  </a:moveTo>
                  <a:lnTo>
                    <a:pt x="807" y="0"/>
                  </a:lnTo>
                  <a:lnTo>
                    <a:pt x="158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5940000" y="1294920"/>
              <a:ext cx="1046520" cy="2129400"/>
            </a:xfrm>
            <a:custGeom>
              <a:avLst/>
              <a:gdLst/>
              <a:ahLst/>
              <a:cxnLst/>
              <a:rect l="l" t="t" r="r" b="b"/>
              <a:pathLst>
                <a:path w="2907" h="5915" extrusionOk="0">
                  <a:moveTo>
                    <a:pt x="1454" y="0"/>
                  </a:moveTo>
                  <a:lnTo>
                    <a:pt x="1454" y="0"/>
                  </a:lnTo>
                  <a:cubicBezTo>
                    <a:pt x="650" y="0"/>
                    <a:pt x="0" y="653"/>
                    <a:pt x="0" y="1457"/>
                  </a:cubicBezTo>
                  <a:lnTo>
                    <a:pt x="0" y="5915"/>
                  </a:lnTo>
                  <a:lnTo>
                    <a:pt x="2907" y="5915"/>
                  </a:lnTo>
                  <a:lnTo>
                    <a:pt x="2907" y="1457"/>
                  </a:lnTo>
                  <a:cubicBezTo>
                    <a:pt x="2907" y="653"/>
                    <a:pt x="2258" y="0"/>
                    <a:pt x="1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5940000" y="1294920"/>
              <a:ext cx="1046520" cy="507960"/>
            </a:xfrm>
            <a:custGeom>
              <a:avLst/>
              <a:gdLst/>
              <a:ahLst/>
              <a:cxnLst/>
              <a:rect l="l" t="t" r="r" b="b"/>
              <a:pathLst>
                <a:path w="2907" h="1411" extrusionOk="0">
                  <a:moveTo>
                    <a:pt x="0" y="1411"/>
                  </a:moveTo>
                  <a:lnTo>
                    <a:pt x="2907" y="1411"/>
                  </a:lnTo>
                  <a:cubicBezTo>
                    <a:pt x="2882" y="628"/>
                    <a:pt x="2242" y="0"/>
                    <a:pt x="1454" y="0"/>
                  </a:cubicBezTo>
                  <a:lnTo>
                    <a:pt x="1454" y="0"/>
                  </a:lnTo>
                  <a:cubicBezTo>
                    <a:pt x="665" y="0"/>
                    <a:pt x="23" y="628"/>
                    <a:pt x="0" y="1411"/>
                  </a:cubicBezTo>
                  <a:close/>
                </a:path>
              </a:pathLst>
            </a:custGeom>
            <a:solidFill>
              <a:srgbClr val="0A4D6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5940000" y="1294920"/>
              <a:ext cx="1046520" cy="507960"/>
            </a:xfrm>
            <a:custGeom>
              <a:avLst/>
              <a:gdLst/>
              <a:ahLst/>
              <a:cxnLst/>
              <a:rect l="l" t="t" r="r" b="b"/>
              <a:pathLst>
                <a:path w="2907" h="1411" extrusionOk="0">
                  <a:moveTo>
                    <a:pt x="0" y="1411"/>
                  </a:moveTo>
                  <a:lnTo>
                    <a:pt x="2907" y="1411"/>
                  </a:lnTo>
                  <a:cubicBezTo>
                    <a:pt x="2882" y="628"/>
                    <a:pt x="2242" y="0"/>
                    <a:pt x="1454" y="0"/>
                  </a:cubicBezTo>
                  <a:lnTo>
                    <a:pt x="1454" y="0"/>
                  </a:lnTo>
                  <a:cubicBezTo>
                    <a:pt x="665" y="0"/>
                    <a:pt x="23" y="628"/>
                    <a:pt x="0" y="1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6203880" y="1979640"/>
              <a:ext cx="533520" cy="532440"/>
            </a:xfrm>
            <a:custGeom>
              <a:avLst/>
              <a:gdLst/>
              <a:ahLst/>
              <a:cxnLst/>
              <a:rect l="l" t="t" r="r" b="b"/>
              <a:pathLst>
                <a:path w="1482" h="1479" extrusionOk="0">
                  <a:moveTo>
                    <a:pt x="0" y="741"/>
                  </a:moveTo>
                  <a:cubicBezTo>
                    <a:pt x="0" y="1148"/>
                    <a:pt x="331" y="1479"/>
                    <a:pt x="741" y="1479"/>
                  </a:cubicBezTo>
                  <a:cubicBezTo>
                    <a:pt x="1150" y="1479"/>
                    <a:pt x="1482" y="1148"/>
                    <a:pt x="1482" y="741"/>
                  </a:cubicBezTo>
                  <a:cubicBezTo>
                    <a:pt x="1482" y="331"/>
                    <a:pt x="1150" y="0"/>
                    <a:pt x="741" y="0"/>
                  </a:cubicBezTo>
                  <a:cubicBezTo>
                    <a:pt x="331" y="0"/>
                    <a:pt x="0" y="331"/>
                    <a:pt x="0" y="7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6255000" y="1068480"/>
              <a:ext cx="460440" cy="460440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0" y="640"/>
                  </a:moveTo>
                  <a:cubicBezTo>
                    <a:pt x="0" y="994"/>
                    <a:pt x="285" y="1279"/>
                    <a:pt x="639" y="1279"/>
                  </a:cubicBezTo>
                  <a:cubicBezTo>
                    <a:pt x="993" y="1279"/>
                    <a:pt x="1279" y="994"/>
                    <a:pt x="1279" y="640"/>
                  </a:cubicBezTo>
                  <a:cubicBezTo>
                    <a:pt x="1279" y="286"/>
                    <a:pt x="993" y="0"/>
                    <a:pt x="639" y="0"/>
                  </a:cubicBezTo>
                  <a:cubicBezTo>
                    <a:pt x="285" y="0"/>
                    <a:pt x="0" y="286"/>
                    <a:pt x="0" y="6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6400440" y="972000"/>
              <a:ext cx="169200" cy="169200"/>
            </a:xfrm>
            <a:custGeom>
              <a:avLst/>
              <a:gdLst/>
              <a:ahLst/>
              <a:cxnLst/>
              <a:rect l="l" t="t" r="r" b="b"/>
              <a:pathLst>
                <a:path w="470" h="470" extrusionOk="0">
                  <a:moveTo>
                    <a:pt x="0" y="235"/>
                  </a:moveTo>
                  <a:cubicBezTo>
                    <a:pt x="0" y="366"/>
                    <a:pt x="106" y="470"/>
                    <a:pt x="235" y="470"/>
                  </a:cubicBezTo>
                  <a:cubicBezTo>
                    <a:pt x="367" y="470"/>
                    <a:pt x="470" y="366"/>
                    <a:pt x="470" y="235"/>
                  </a:cubicBezTo>
                  <a:cubicBezTo>
                    <a:pt x="470" y="106"/>
                    <a:pt x="367" y="0"/>
                    <a:pt x="235" y="0"/>
                  </a:cubicBezTo>
                  <a:cubicBezTo>
                    <a:pt x="106" y="0"/>
                    <a:pt x="0" y="106"/>
                    <a:pt x="0" y="2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5941080" y="3000240"/>
              <a:ext cx="2573640" cy="1032120"/>
            </a:xfrm>
            <a:custGeom>
              <a:avLst/>
              <a:gdLst/>
              <a:ahLst/>
              <a:cxnLst/>
              <a:rect l="l" t="t" r="r" b="b"/>
              <a:pathLst>
                <a:path w="7149" h="2867" extrusionOk="0">
                  <a:moveTo>
                    <a:pt x="0" y="0"/>
                  </a:moveTo>
                  <a:lnTo>
                    <a:pt x="7149" y="0"/>
                  </a:lnTo>
                  <a:lnTo>
                    <a:pt x="7149" y="2867"/>
                  </a:lnTo>
                  <a:lnTo>
                    <a:pt x="0" y="2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5941080" y="3000240"/>
              <a:ext cx="1287720" cy="1032120"/>
            </a:xfrm>
            <a:custGeom>
              <a:avLst/>
              <a:gdLst/>
              <a:ahLst/>
              <a:cxnLst/>
              <a:rect l="l" t="t" r="r" b="b"/>
              <a:pathLst>
                <a:path w="3577" h="2867" extrusionOk="0">
                  <a:moveTo>
                    <a:pt x="0" y="0"/>
                  </a:moveTo>
                  <a:lnTo>
                    <a:pt x="3577" y="0"/>
                  </a:lnTo>
                  <a:lnTo>
                    <a:pt x="3577" y="2867"/>
                  </a:lnTo>
                  <a:lnTo>
                    <a:pt x="0" y="2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5941080" y="2741400"/>
              <a:ext cx="2573640" cy="258840"/>
            </a:xfrm>
            <a:custGeom>
              <a:avLst/>
              <a:gdLst/>
              <a:ahLst/>
              <a:cxnLst/>
              <a:rect l="l" t="t" r="r" b="b"/>
              <a:pathLst>
                <a:path w="7149" h="719" extrusionOk="0">
                  <a:moveTo>
                    <a:pt x="0" y="719"/>
                  </a:moveTo>
                  <a:lnTo>
                    <a:pt x="7149" y="719"/>
                  </a:lnTo>
                  <a:lnTo>
                    <a:pt x="6360" y="0"/>
                  </a:lnTo>
                  <a:lnTo>
                    <a:pt x="498" y="0"/>
                  </a:lnTo>
                  <a:lnTo>
                    <a:pt x="0" y="7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6707160" y="3313080"/>
              <a:ext cx="379440" cy="37980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529" y="0"/>
                  </a:moveTo>
                  <a:lnTo>
                    <a:pt x="529" y="0"/>
                  </a:lnTo>
                  <a:cubicBezTo>
                    <a:pt x="819" y="0"/>
                    <a:pt x="1054" y="238"/>
                    <a:pt x="1054" y="529"/>
                  </a:cubicBezTo>
                  <a:lnTo>
                    <a:pt x="1054" y="1055"/>
                  </a:lnTo>
                  <a:lnTo>
                    <a:pt x="0" y="1055"/>
                  </a:lnTo>
                  <a:lnTo>
                    <a:pt x="0" y="529"/>
                  </a:lnTo>
                  <a:cubicBezTo>
                    <a:pt x="0" y="238"/>
                    <a:pt x="238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6764400" y="3381480"/>
              <a:ext cx="266040" cy="264960"/>
            </a:xfrm>
            <a:custGeom>
              <a:avLst/>
              <a:gdLst/>
              <a:ahLst/>
              <a:cxnLst/>
              <a:rect l="l" t="t" r="r" b="b"/>
              <a:pathLst>
                <a:path w="739" h="736" extrusionOk="0">
                  <a:moveTo>
                    <a:pt x="370" y="0"/>
                  </a:moveTo>
                  <a:lnTo>
                    <a:pt x="370" y="0"/>
                  </a:lnTo>
                  <a:cubicBezTo>
                    <a:pt x="572" y="0"/>
                    <a:pt x="739" y="164"/>
                    <a:pt x="739" y="367"/>
                  </a:cubicBezTo>
                  <a:lnTo>
                    <a:pt x="739" y="736"/>
                  </a:lnTo>
                  <a:lnTo>
                    <a:pt x="0" y="736"/>
                  </a:lnTo>
                  <a:lnTo>
                    <a:pt x="0" y="367"/>
                  </a:lnTo>
                  <a:cubicBezTo>
                    <a:pt x="0" y="164"/>
                    <a:pt x="165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6095520" y="331308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526" y="0"/>
                  </a:moveTo>
                  <a:lnTo>
                    <a:pt x="526" y="0"/>
                  </a:lnTo>
                  <a:cubicBezTo>
                    <a:pt x="819" y="0"/>
                    <a:pt x="1055" y="238"/>
                    <a:pt x="1055" y="529"/>
                  </a:cubicBezTo>
                  <a:lnTo>
                    <a:pt x="1055" y="1055"/>
                  </a:lnTo>
                  <a:lnTo>
                    <a:pt x="0" y="1055"/>
                  </a:lnTo>
                  <a:lnTo>
                    <a:pt x="0" y="529"/>
                  </a:lnTo>
                  <a:cubicBezTo>
                    <a:pt x="0" y="238"/>
                    <a:pt x="235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6153120" y="3381480"/>
              <a:ext cx="264600" cy="264960"/>
            </a:xfrm>
            <a:custGeom>
              <a:avLst/>
              <a:gdLst/>
              <a:ahLst/>
              <a:cxnLst/>
              <a:rect l="l" t="t" r="r" b="b"/>
              <a:pathLst>
                <a:path w="735" h="736" extrusionOk="0">
                  <a:moveTo>
                    <a:pt x="366" y="0"/>
                  </a:moveTo>
                  <a:lnTo>
                    <a:pt x="366" y="0"/>
                  </a:lnTo>
                  <a:cubicBezTo>
                    <a:pt x="571" y="0"/>
                    <a:pt x="735" y="164"/>
                    <a:pt x="735" y="367"/>
                  </a:cubicBezTo>
                  <a:lnTo>
                    <a:pt x="735" y="736"/>
                  </a:lnTo>
                  <a:lnTo>
                    <a:pt x="0" y="736"/>
                  </a:lnTo>
                  <a:lnTo>
                    <a:pt x="0" y="367"/>
                  </a:lnTo>
                  <a:cubicBezTo>
                    <a:pt x="0" y="164"/>
                    <a:pt x="164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7670880" y="3393360"/>
              <a:ext cx="382320" cy="637200"/>
            </a:xfrm>
            <a:custGeom>
              <a:avLst/>
              <a:gdLst/>
              <a:ahLst/>
              <a:cxnLst/>
              <a:rect l="l" t="t" r="r" b="b"/>
              <a:pathLst>
                <a:path w="1062" h="1770" extrusionOk="0">
                  <a:moveTo>
                    <a:pt x="531" y="0"/>
                  </a:moveTo>
                  <a:lnTo>
                    <a:pt x="531" y="0"/>
                  </a:lnTo>
                  <a:cubicBezTo>
                    <a:pt x="825" y="0"/>
                    <a:pt x="1062" y="238"/>
                    <a:pt x="1062" y="531"/>
                  </a:cubicBezTo>
                  <a:lnTo>
                    <a:pt x="1062" y="1770"/>
                  </a:lnTo>
                  <a:lnTo>
                    <a:pt x="0" y="1770"/>
                  </a:lnTo>
                  <a:lnTo>
                    <a:pt x="0" y="531"/>
                  </a:lnTo>
                  <a:cubicBezTo>
                    <a:pt x="0" y="238"/>
                    <a:pt x="238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7721280" y="3471480"/>
              <a:ext cx="281880" cy="559080"/>
            </a:xfrm>
            <a:custGeom>
              <a:avLst/>
              <a:gdLst/>
              <a:ahLst/>
              <a:cxnLst/>
              <a:rect l="l" t="t" r="r" b="b"/>
              <a:pathLst>
                <a:path w="783" h="1553" extrusionOk="0">
                  <a:moveTo>
                    <a:pt x="391" y="0"/>
                  </a:moveTo>
                  <a:lnTo>
                    <a:pt x="391" y="0"/>
                  </a:lnTo>
                  <a:cubicBezTo>
                    <a:pt x="609" y="0"/>
                    <a:pt x="783" y="175"/>
                    <a:pt x="783" y="390"/>
                  </a:cubicBezTo>
                  <a:lnTo>
                    <a:pt x="783" y="1553"/>
                  </a:lnTo>
                  <a:lnTo>
                    <a:pt x="0" y="1553"/>
                  </a:lnTo>
                  <a:lnTo>
                    <a:pt x="0" y="390"/>
                  </a:lnTo>
                  <a:cubicBezTo>
                    <a:pt x="0" y="175"/>
                    <a:pt x="17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3"/>
            <p:cNvSpPr/>
            <p:nvPr/>
          </p:nvSpPr>
          <p:spPr>
            <a:xfrm flipH="1">
              <a:off x="1854674" y="3811455"/>
              <a:ext cx="2954880" cy="287640"/>
            </a:xfrm>
            <a:custGeom>
              <a:avLst/>
              <a:gdLst/>
              <a:ahLst/>
              <a:cxnLst/>
              <a:rect l="l" t="t" r="r" b="b"/>
              <a:pathLst>
                <a:path w="8208" h="799" extrusionOk="0">
                  <a:moveTo>
                    <a:pt x="8208" y="799"/>
                  </a:moveTo>
                  <a:lnTo>
                    <a:pt x="0" y="799"/>
                  </a:lnTo>
                  <a:lnTo>
                    <a:pt x="0" y="0"/>
                  </a:lnTo>
                  <a:lnTo>
                    <a:pt x="7407" y="0"/>
                  </a:lnTo>
                  <a:cubicBezTo>
                    <a:pt x="7849" y="0"/>
                    <a:pt x="8208" y="359"/>
                    <a:pt x="8208" y="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13"/>
          <p:cNvGrpSpPr/>
          <p:nvPr/>
        </p:nvGrpSpPr>
        <p:grpSpPr>
          <a:xfrm>
            <a:off x="7439510" y="4657172"/>
            <a:ext cx="387149" cy="446768"/>
            <a:chOff x="3425040" y="1554840"/>
            <a:chExt cx="1837440" cy="2120400"/>
          </a:xfrm>
        </p:grpSpPr>
        <p:sp>
          <p:nvSpPr>
            <p:cNvPr id="1278" name="Google Shape;1278;p13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7" name="Google Shape;1287;p13"/>
          <p:cNvSpPr/>
          <p:nvPr/>
        </p:nvSpPr>
        <p:spPr>
          <a:xfrm>
            <a:off x="931131" y="35525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3"/>
          <p:cNvSpPr/>
          <p:nvPr/>
        </p:nvSpPr>
        <p:spPr>
          <a:xfrm>
            <a:off x="7859661" y="407101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13"/>
          <p:cNvSpPr/>
          <p:nvPr/>
        </p:nvSpPr>
        <p:spPr>
          <a:xfrm>
            <a:off x="356861" y="1112126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8"/>
          <p:cNvSpPr/>
          <p:nvPr/>
        </p:nvSpPr>
        <p:spPr>
          <a:xfrm>
            <a:off x="2611400" y="5056650"/>
            <a:ext cx="2979600" cy="15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2389200" y="1171350"/>
            <a:ext cx="4365600" cy="13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8"/>
          <p:cNvSpPr txBox="1">
            <a:spLocks noGrp="1"/>
          </p:cNvSpPr>
          <p:nvPr>
            <p:ph type="body" idx="1"/>
          </p:nvPr>
        </p:nvSpPr>
        <p:spPr>
          <a:xfrm>
            <a:off x="2749025" y="2500275"/>
            <a:ext cx="3789900" cy="99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837" name="Google Shape;1837;p18"/>
          <p:cNvGrpSpPr/>
          <p:nvPr/>
        </p:nvGrpSpPr>
        <p:grpSpPr>
          <a:xfrm>
            <a:off x="-2565994" y="3265697"/>
            <a:ext cx="4697562" cy="2010974"/>
            <a:chOff x="2880000" y="3035160"/>
            <a:chExt cx="4262760" cy="1824840"/>
          </a:xfrm>
        </p:grpSpPr>
        <p:sp>
          <p:nvSpPr>
            <p:cNvPr id="1838" name="Google Shape;1838;p18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8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0" name="Google Shape;1840;p18"/>
          <p:cNvGrpSpPr/>
          <p:nvPr/>
        </p:nvGrpSpPr>
        <p:grpSpPr>
          <a:xfrm>
            <a:off x="1399311" y="4310003"/>
            <a:ext cx="794668" cy="442444"/>
            <a:chOff x="1553677" y="4643148"/>
            <a:chExt cx="1057725" cy="588905"/>
          </a:xfrm>
        </p:grpSpPr>
        <p:sp>
          <p:nvSpPr>
            <p:cNvPr id="1841" name="Google Shape;1841;p18"/>
            <p:cNvSpPr/>
            <p:nvPr/>
          </p:nvSpPr>
          <p:spPr>
            <a:xfrm flipH="1">
              <a:off x="1553677" y="4749169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0" y="2887"/>
                  </a:moveTo>
                  <a:lnTo>
                    <a:pt x="7203" y="2887"/>
                  </a:lnTo>
                  <a:lnTo>
                    <a:pt x="7203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8"/>
            <p:cNvSpPr/>
            <p:nvPr/>
          </p:nvSpPr>
          <p:spPr>
            <a:xfrm flipH="1">
              <a:off x="1553695" y="4749159"/>
              <a:ext cx="529349" cy="482894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0" y="2887"/>
                  </a:moveTo>
                  <a:lnTo>
                    <a:pt x="3605" y="2887"/>
                  </a:lnTo>
                  <a:lnTo>
                    <a:pt x="3605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8"/>
            <p:cNvSpPr/>
            <p:nvPr/>
          </p:nvSpPr>
          <p:spPr>
            <a:xfrm flipH="1">
              <a:off x="1553677" y="4643148"/>
              <a:ext cx="1057725" cy="106022"/>
            </a:xfrm>
            <a:custGeom>
              <a:avLst/>
              <a:gdLst/>
              <a:ahLst/>
              <a:cxnLst/>
              <a:rect l="l" t="t" r="r" b="b"/>
              <a:pathLst>
                <a:path w="7203" h="722" extrusionOk="0">
                  <a:moveTo>
                    <a:pt x="792" y="0"/>
                  </a:moveTo>
                  <a:lnTo>
                    <a:pt x="0" y="722"/>
                  </a:lnTo>
                  <a:lnTo>
                    <a:pt x="7203" y="722"/>
                  </a:lnTo>
                  <a:lnTo>
                    <a:pt x="6698" y="0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8"/>
            <p:cNvSpPr/>
            <p:nvPr/>
          </p:nvSpPr>
          <p:spPr>
            <a:xfrm flipH="1">
              <a:off x="1868957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8"/>
            <p:cNvSpPr/>
            <p:nvPr/>
          </p:nvSpPr>
          <p:spPr>
            <a:xfrm flipH="1">
              <a:off x="1892599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8"/>
            <p:cNvSpPr/>
            <p:nvPr/>
          </p:nvSpPr>
          <p:spPr>
            <a:xfrm flipH="1">
              <a:off x="1617413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8"/>
            <p:cNvSpPr/>
            <p:nvPr/>
          </p:nvSpPr>
          <p:spPr>
            <a:xfrm flipH="1">
              <a:off x="1641072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8"/>
            <p:cNvSpPr/>
            <p:nvPr/>
          </p:nvSpPr>
          <p:spPr>
            <a:xfrm flipH="1">
              <a:off x="2264848" y="4910551"/>
              <a:ext cx="157271" cy="261971"/>
            </a:xfrm>
            <a:custGeom>
              <a:avLst/>
              <a:gdLst/>
              <a:ahLst/>
              <a:cxnLst/>
              <a:rect l="l" t="t" r="r" b="b"/>
              <a:pathLst>
                <a:path w="1071" h="1784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1"/>
                    <a:pt x="0" y="536"/>
                  </a:cubicBezTo>
                  <a:lnTo>
                    <a:pt x="0" y="1784"/>
                  </a:lnTo>
                  <a:lnTo>
                    <a:pt x="1071" y="1784"/>
                  </a:lnTo>
                  <a:lnTo>
                    <a:pt x="1071" y="536"/>
                  </a:lnTo>
                  <a:cubicBezTo>
                    <a:pt x="1071" y="241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8"/>
            <p:cNvSpPr/>
            <p:nvPr/>
          </p:nvSpPr>
          <p:spPr>
            <a:xfrm flipH="1">
              <a:off x="2285407" y="4942563"/>
              <a:ext cx="116008" cy="229959"/>
            </a:xfrm>
            <a:custGeom>
              <a:avLst/>
              <a:gdLst/>
              <a:ahLst/>
              <a:cxnLst/>
              <a:rect l="l" t="t" r="r" b="b"/>
              <a:pathLst>
                <a:path w="790" h="1566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1566"/>
                  </a:lnTo>
                  <a:lnTo>
                    <a:pt x="790" y="1566"/>
                  </a:lnTo>
                  <a:lnTo>
                    <a:pt x="790" y="395"/>
                  </a:lnTo>
                  <a:cubicBezTo>
                    <a:pt x="790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0" name="Google Shape;1850;p18"/>
          <p:cNvGrpSpPr/>
          <p:nvPr/>
        </p:nvGrpSpPr>
        <p:grpSpPr>
          <a:xfrm>
            <a:off x="1553677" y="4643148"/>
            <a:ext cx="1057725" cy="529963"/>
            <a:chOff x="1553677" y="4643148"/>
            <a:chExt cx="1057725" cy="529963"/>
          </a:xfrm>
        </p:grpSpPr>
        <p:sp>
          <p:nvSpPr>
            <p:cNvPr id="1851" name="Google Shape;1851;p18"/>
            <p:cNvSpPr/>
            <p:nvPr/>
          </p:nvSpPr>
          <p:spPr>
            <a:xfrm flipH="1">
              <a:off x="1553677" y="4749169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0" y="2887"/>
                  </a:moveTo>
                  <a:lnTo>
                    <a:pt x="7203" y="2887"/>
                  </a:lnTo>
                  <a:lnTo>
                    <a:pt x="7203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8"/>
            <p:cNvSpPr/>
            <p:nvPr/>
          </p:nvSpPr>
          <p:spPr>
            <a:xfrm flipH="1">
              <a:off x="1553680" y="4749169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0" y="2887"/>
                  </a:moveTo>
                  <a:lnTo>
                    <a:pt x="3605" y="2887"/>
                  </a:lnTo>
                  <a:lnTo>
                    <a:pt x="3605" y="0"/>
                  </a:lnTo>
                  <a:lnTo>
                    <a:pt x="0" y="0"/>
                  </a:lnTo>
                  <a:lnTo>
                    <a:pt x="0" y="28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8"/>
            <p:cNvSpPr/>
            <p:nvPr/>
          </p:nvSpPr>
          <p:spPr>
            <a:xfrm flipH="1">
              <a:off x="1553677" y="4643148"/>
              <a:ext cx="1057725" cy="106022"/>
            </a:xfrm>
            <a:custGeom>
              <a:avLst/>
              <a:gdLst/>
              <a:ahLst/>
              <a:cxnLst/>
              <a:rect l="l" t="t" r="r" b="b"/>
              <a:pathLst>
                <a:path w="7203" h="722" extrusionOk="0">
                  <a:moveTo>
                    <a:pt x="792" y="0"/>
                  </a:moveTo>
                  <a:lnTo>
                    <a:pt x="0" y="722"/>
                  </a:lnTo>
                  <a:lnTo>
                    <a:pt x="7203" y="722"/>
                  </a:lnTo>
                  <a:lnTo>
                    <a:pt x="6698" y="0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8"/>
            <p:cNvSpPr/>
            <p:nvPr/>
          </p:nvSpPr>
          <p:spPr>
            <a:xfrm flipH="1">
              <a:off x="1868957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8"/>
            <p:cNvSpPr/>
            <p:nvPr/>
          </p:nvSpPr>
          <p:spPr>
            <a:xfrm flipH="1">
              <a:off x="1892599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8"/>
            <p:cNvSpPr/>
            <p:nvPr/>
          </p:nvSpPr>
          <p:spPr>
            <a:xfrm flipH="1">
              <a:off x="1617413" y="4877805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8"/>
            <p:cNvSpPr/>
            <p:nvPr/>
          </p:nvSpPr>
          <p:spPr>
            <a:xfrm flipH="1">
              <a:off x="1641055" y="4905558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8"/>
            <p:cNvSpPr/>
            <p:nvPr/>
          </p:nvSpPr>
          <p:spPr>
            <a:xfrm flipH="1">
              <a:off x="2264848" y="4910551"/>
              <a:ext cx="157271" cy="261971"/>
            </a:xfrm>
            <a:custGeom>
              <a:avLst/>
              <a:gdLst/>
              <a:ahLst/>
              <a:cxnLst/>
              <a:rect l="l" t="t" r="r" b="b"/>
              <a:pathLst>
                <a:path w="1071" h="1784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1"/>
                    <a:pt x="0" y="536"/>
                  </a:cubicBezTo>
                  <a:lnTo>
                    <a:pt x="0" y="1784"/>
                  </a:lnTo>
                  <a:lnTo>
                    <a:pt x="1071" y="1784"/>
                  </a:lnTo>
                  <a:lnTo>
                    <a:pt x="1071" y="536"/>
                  </a:lnTo>
                  <a:cubicBezTo>
                    <a:pt x="1071" y="241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8"/>
            <p:cNvSpPr/>
            <p:nvPr/>
          </p:nvSpPr>
          <p:spPr>
            <a:xfrm flipH="1">
              <a:off x="2285407" y="4942563"/>
              <a:ext cx="116008" cy="229959"/>
            </a:xfrm>
            <a:custGeom>
              <a:avLst/>
              <a:gdLst/>
              <a:ahLst/>
              <a:cxnLst/>
              <a:rect l="l" t="t" r="r" b="b"/>
              <a:pathLst>
                <a:path w="790" h="1566" extrusionOk="0">
                  <a:moveTo>
                    <a:pt x="395" y="0"/>
                  </a:moveTo>
                  <a:lnTo>
                    <a:pt x="395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1566"/>
                  </a:lnTo>
                  <a:lnTo>
                    <a:pt x="790" y="1566"/>
                  </a:lnTo>
                  <a:lnTo>
                    <a:pt x="790" y="395"/>
                  </a:lnTo>
                  <a:cubicBezTo>
                    <a:pt x="790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0" name="Google Shape;1860;p18"/>
          <p:cNvGrpSpPr/>
          <p:nvPr/>
        </p:nvGrpSpPr>
        <p:grpSpPr>
          <a:xfrm>
            <a:off x="462853" y="3845650"/>
            <a:ext cx="1092669" cy="1326885"/>
            <a:chOff x="456316" y="3728750"/>
            <a:chExt cx="1092669" cy="1326885"/>
          </a:xfrm>
        </p:grpSpPr>
        <p:sp>
          <p:nvSpPr>
            <p:cNvPr id="1861" name="Google Shape;1861;p18"/>
            <p:cNvSpPr/>
            <p:nvPr/>
          </p:nvSpPr>
          <p:spPr>
            <a:xfrm flipH="1">
              <a:off x="456317" y="3829192"/>
              <a:ext cx="285614" cy="802508"/>
            </a:xfrm>
            <a:custGeom>
              <a:avLst/>
              <a:gdLst/>
              <a:ahLst/>
              <a:cxnLst/>
              <a:rect l="l" t="t" r="r" b="b"/>
              <a:pathLst>
                <a:path w="1945" h="5465" extrusionOk="0">
                  <a:moveTo>
                    <a:pt x="1945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5" y="5465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8"/>
            <p:cNvSpPr/>
            <p:nvPr/>
          </p:nvSpPr>
          <p:spPr>
            <a:xfrm flipH="1">
              <a:off x="521222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8"/>
            <p:cNvSpPr/>
            <p:nvPr/>
          </p:nvSpPr>
          <p:spPr>
            <a:xfrm flipH="1">
              <a:off x="544571" y="3928164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8"/>
            <p:cNvSpPr/>
            <p:nvPr/>
          </p:nvSpPr>
          <p:spPr>
            <a:xfrm flipH="1">
              <a:off x="456316" y="3728750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 flipH="1">
              <a:off x="742222" y="3829192"/>
              <a:ext cx="285173" cy="802508"/>
            </a:xfrm>
            <a:custGeom>
              <a:avLst/>
              <a:gdLst/>
              <a:ahLst/>
              <a:cxnLst/>
              <a:rect l="l" t="t" r="r" b="b"/>
              <a:pathLst>
                <a:path w="1942" h="5465" extrusionOk="0">
                  <a:moveTo>
                    <a:pt x="1942" y="0"/>
                  </a:moveTo>
                  <a:lnTo>
                    <a:pt x="0" y="0"/>
                  </a:lnTo>
                  <a:lnTo>
                    <a:pt x="0" y="5465"/>
                  </a:lnTo>
                  <a:lnTo>
                    <a:pt x="1942" y="546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8"/>
            <p:cNvSpPr/>
            <p:nvPr/>
          </p:nvSpPr>
          <p:spPr>
            <a:xfrm flipH="1">
              <a:off x="806834" y="3900264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2"/>
                  </a:lnTo>
                  <a:cubicBezTo>
                    <a:pt x="1063" y="239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8"/>
            <p:cNvSpPr/>
            <p:nvPr/>
          </p:nvSpPr>
          <p:spPr>
            <a:xfrm flipH="1">
              <a:off x="830476" y="3928164"/>
              <a:ext cx="108812" cy="109106"/>
            </a:xfrm>
            <a:custGeom>
              <a:avLst/>
              <a:gdLst/>
              <a:ahLst/>
              <a:cxnLst/>
              <a:rect l="l" t="t" r="r" b="b"/>
              <a:pathLst>
                <a:path w="741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1" y="743"/>
                  </a:lnTo>
                  <a:lnTo>
                    <a:pt x="741" y="372"/>
                  </a:lnTo>
                  <a:cubicBezTo>
                    <a:pt x="741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8"/>
            <p:cNvSpPr/>
            <p:nvPr/>
          </p:nvSpPr>
          <p:spPr>
            <a:xfrm flipH="1">
              <a:off x="742222" y="3728750"/>
              <a:ext cx="285173" cy="100442"/>
            </a:xfrm>
            <a:custGeom>
              <a:avLst/>
              <a:gdLst/>
              <a:ahLst/>
              <a:cxnLst/>
              <a:rect l="l" t="t" r="r" b="b"/>
              <a:pathLst>
                <a:path w="1942" h="684" extrusionOk="0">
                  <a:moveTo>
                    <a:pt x="0" y="684"/>
                  </a:moveTo>
                  <a:lnTo>
                    <a:pt x="991" y="0"/>
                  </a:lnTo>
                  <a:lnTo>
                    <a:pt x="1942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8"/>
            <p:cNvSpPr/>
            <p:nvPr/>
          </p:nvSpPr>
          <p:spPr>
            <a:xfrm flipH="1">
              <a:off x="491260" y="4631694"/>
              <a:ext cx="1057725" cy="423942"/>
            </a:xfrm>
            <a:custGeom>
              <a:avLst/>
              <a:gdLst/>
              <a:ahLst/>
              <a:cxnLst/>
              <a:rect l="l" t="t" r="r" b="b"/>
              <a:pathLst>
                <a:path w="7203" h="2887" extrusionOk="0">
                  <a:moveTo>
                    <a:pt x="7203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7203" y="2887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8"/>
            <p:cNvSpPr/>
            <p:nvPr/>
          </p:nvSpPr>
          <p:spPr>
            <a:xfrm flipH="1">
              <a:off x="491264" y="4631694"/>
              <a:ext cx="529376" cy="423942"/>
            </a:xfrm>
            <a:custGeom>
              <a:avLst/>
              <a:gdLst/>
              <a:ahLst/>
              <a:cxnLst/>
              <a:rect l="l" t="t" r="r" b="b"/>
              <a:pathLst>
                <a:path w="3605" h="2887" extrusionOk="0">
                  <a:moveTo>
                    <a:pt x="3605" y="0"/>
                  </a:moveTo>
                  <a:lnTo>
                    <a:pt x="0" y="0"/>
                  </a:lnTo>
                  <a:lnTo>
                    <a:pt x="0" y="2887"/>
                  </a:lnTo>
                  <a:lnTo>
                    <a:pt x="3605" y="2887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8"/>
            <p:cNvSpPr/>
            <p:nvPr/>
          </p:nvSpPr>
          <p:spPr>
            <a:xfrm flipH="1">
              <a:off x="491260" y="4525379"/>
              <a:ext cx="1057725" cy="106316"/>
            </a:xfrm>
            <a:custGeom>
              <a:avLst/>
              <a:gdLst/>
              <a:ahLst/>
              <a:cxnLst/>
              <a:rect l="l" t="t" r="r" b="b"/>
              <a:pathLst>
                <a:path w="7203" h="724" extrusionOk="0">
                  <a:moveTo>
                    <a:pt x="7203" y="724"/>
                  </a:moveTo>
                  <a:lnTo>
                    <a:pt x="0" y="724"/>
                  </a:lnTo>
                  <a:lnTo>
                    <a:pt x="792" y="0"/>
                  </a:lnTo>
                  <a:lnTo>
                    <a:pt x="6700" y="0"/>
                  </a:lnTo>
                  <a:lnTo>
                    <a:pt x="7203" y="7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8"/>
            <p:cNvSpPr/>
            <p:nvPr/>
          </p:nvSpPr>
          <p:spPr>
            <a:xfrm flipH="1">
              <a:off x="806540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9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8"/>
            <p:cNvSpPr/>
            <p:nvPr/>
          </p:nvSpPr>
          <p:spPr>
            <a:xfrm flipH="1">
              <a:off x="829742" y="4788083"/>
              <a:ext cx="109253" cy="109106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4" y="743"/>
                  </a:lnTo>
                  <a:lnTo>
                    <a:pt x="744" y="372"/>
                  </a:lnTo>
                  <a:cubicBezTo>
                    <a:pt x="744" y="167"/>
                    <a:pt x="5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8"/>
            <p:cNvSpPr/>
            <p:nvPr/>
          </p:nvSpPr>
          <p:spPr>
            <a:xfrm flipH="1">
              <a:off x="554997" y="4760329"/>
              <a:ext cx="156096" cy="155949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2"/>
                  </a:lnTo>
                  <a:lnTo>
                    <a:pt x="1063" y="1062"/>
                  </a:lnTo>
                  <a:lnTo>
                    <a:pt x="1063" y="531"/>
                  </a:lnTo>
                  <a:cubicBezTo>
                    <a:pt x="1063" y="238"/>
                    <a:pt x="827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8"/>
            <p:cNvSpPr/>
            <p:nvPr/>
          </p:nvSpPr>
          <p:spPr>
            <a:xfrm flipH="1">
              <a:off x="578345" y="4788083"/>
              <a:ext cx="109106" cy="109106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743"/>
                  </a:lnTo>
                  <a:lnTo>
                    <a:pt x="743" y="743"/>
                  </a:lnTo>
                  <a:lnTo>
                    <a:pt x="743" y="372"/>
                  </a:lnTo>
                  <a:cubicBezTo>
                    <a:pt x="743" y="167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8"/>
            <p:cNvSpPr/>
            <p:nvPr/>
          </p:nvSpPr>
          <p:spPr>
            <a:xfrm flipH="1">
              <a:off x="1202432" y="4793222"/>
              <a:ext cx="157271" cy="261531"/>
            </a:xfrm>
            <a:custGeom>
              <a:avLst/>
              <a:gdLst/>
              <a:ahLst/>
              <a:cxnLst/>
              <a:rect l="l" t="t" r="r" b="b"/>
              <a:pathLst>
                <a:path w="1071" h="1781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1"/>
                  </a:lnTo>
                  <a:lnTo>
                    <a:pt x="1071" y="1781"/>
                  </a:lnTo>
                  <a:lnTo>
                    <a:pt x="1071" y="535"/>
                  </a:lnTo>
                  <a:cubicBezTo>
                    <a:pt x="1071" y="240"/>
                    <a:pt x="831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8"/>
            <p:cNvSpPr/>
            <p:nvPr/>
          </p:nvSpPr>
          <p:spPr>
            <a:xfrm flipH="1">
              <a:off x="1222990" y="4825088"/>
              <a:ext cx="115714" cy="229666"/>
            </a:xfrm>
            <a:custGeom>
              <a:avLst/>
              <a:gdLst/>
              <a:ahLst/>
              <a:cxnLst/>
              <a:rect l="l" t="t" r="r" b="b"/>
              <a:pathLst>
                <a:path w="788" h="156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5"/>
                  </a:cubicBezTo>
                  <a:lnTo>
                    <a:pt x="0" y="1564"/>
                  </a:lnTo>
                  <a:lnTo>
                    <a:pt x="788" y="1564"/>
                  </a:lnTo>
                  <a:lnTo>
                    <a:pt x="788" y="395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8"/>
            <p:cNvSpPr/>
            <p:nvPr/>
          </p:nvSpPr>
          <p:spPr>
            <a:xfrm flipH="1">
              <a:off x="861753" y="4239033"/>
              <a:ext cx="285614" cy="285467"/>
            </a:xfrm>
            <a:custGeom>
              <a:avLst/>
              <a:gdLst/>
              <a:ahLst/>
              <a:cxnLst/>
              <a:rect l="l" t="t" r="r" b="b"/>
              <a:pathLst>
                <a:path w="1945" h="1944" extrusionOk="0">
                  <a:moveTo>
                    <a:pt x="1945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5" y="194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8"/>
            <p:cNvSpPr/>
            <p:nvPr/>
          </p:nvSpPr>
          <p:spPr>
            <a:xfrm flipH="1">
              <a:off x="926659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0"/>
                  </a:moveTo>
                  <a:lnTo>
                    <a:pt x="531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8"/>
            <p:cNvSpPr/>
            <p:nvPr/>
          </p:nvSpPr>
          <p:spPr>
            <a:xfrm flipH="1">
              <a:off x="950007" y="4338153"/>
              <a:ext cx="109106" cy="108812"/>
            </a:xfrm>
            <a:custGeom>
              <a:avLst/>
              <a:gdLst/>
              <a:ahLst/>
              <a:cxnLst/>
              <a:rect l="l" t="t" r="r" b="b"/>
              <a:pathLst>
                <a:path w="743" h="741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67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3" y="741"/>
                  </a:lnTo>
                  <a:lnTo>
                    <a:pt x="743" y="371"/>
                  </a:lnTo>
                  <a:cubicBezTo>
                    <a:pt x="743" y="165"/>
                    <a:pt x="57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8"/>
            <p:cNvSpPr/>
            <p:nvPr/>
          </p:nvSpPr>
          <p:spPr>
            <a:xfrm flipH="1">
              <a:off x="861752" y="4138592"/>
              <a:ext cx="425557" cy="100442"/>
            </a:xfrm>
            <a:custGeom>
              <a:avLst/>
              <a:gdLst/>
              <a:ahLst/>
              <a:cxnLst/>
              <a:rect l="l" t="t" r="r" b="b"/>
              <a:pathLst>
                <a:path w="2898" h="684" extrusionOk="0">
                  <a:moveTo>
                    <a:pt x="0" y="0"/>
                  </a:moveTo>
                  <a:lnTo>
                    <a:pt x="2240" y="0"/>
                  </a:lnTo>
                  <a:lnTo>
                    <a:pt x="2898" y="684"/>
                  </a:lnTo>
                  <a:lnTo>
                    <a:pt x="953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8"/>
            <p:cNvSpPr/>
            <p:nvPr/>
          </p:nvSpPr>
          <p:spPr>
            <a:xfrm flipH="1">
              <a:off x="1147663" y="4239025"/>
              <a:ext cx="285325" cy="287226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943" y="0"/>
                  </a:moveTo>
                  <a:lnTo>
                    <a:pt x="0" y="0"/>
                  </a:lnTo>
                  <a:lnTo>
                    <a:pt x="0" y="1944"/>
                  </a:lnTo>
                  <a:lnTo>
                    <a:pt x="1943" y="194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8"/>
            <p:cNvSpPr/>
            <p:nvPr/>
          </p:nvSpPr>
          <p:spPr>
            <a:xfrm flipH="1">
              <a:off x="1212270" y="4310399"/>
              <a:ext cx="156096" cy="156096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2" y="0"/>
                  </a:moveTo>
                  <a:lnTo>
                    <a:pt x="532" y="0"/>
                  </a:lnTo>
                  <a:cubicBezTo>
                    <a:pt x="238" y="0"/>
                    <a:pt x="0" y="238"/>
                    <a:pt x="0" y="531"/>
                  </a:cubicBezTo>
                  <a:lnTo>
                    <a:pt x="0" y="1063"/>
                  </a:lnTo>
                  <a:lnTo>
                    <a:pt x="1063" y="1063"/>
                  </a:lnTo>
                  <a:lnTo>
                    <a:pt x="1063" y="531"/>
                  </a:lnTo>
                  <a:cubicBezTo>
                    <a:pt x="1063" y="238"/>
                    <a:pt x="825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8"/>
            <p:cNvSpPr/>
            <p:nvPr/>
          </p:nvSpPr>
          <p:spPr>
            <a:xfrm flipH="1">
              <a:off x="1235913" y="4338153"/>
              <a:ext cx="108812" cy="108812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371" y="0"/>
                  </a:moveTo>
                  <a:lnTo>
                    <a:pt x="371" y="0"/>
                  </a:lnTo>
                  <a:cubicBezTo>
                    <a:pt x="165" y="0"/>
                    <a:pt x="0" y="165"/>
                    <a:pt x="0" y="371"/>
                  </a:cubicBezTo>
                  <a:lnTo>
                    <a:pt x="0" y="741"/>
                  </a:lnTo>
                  <a:lnTo>
                    <a:pt x="741" y="741"/>
                  </a:lnTo>
                  <a:lnTo>
                    <a:pt x="741" y="371"/>
                  </a:lnTo>
                  <a:cubicBezTo>
                    <a:pt x="741" y="165"/>
                    <a:pt x="57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8"/>
            <p:cNvSpPr/>
            <p:nvPr/>
          </p:nvSpPr>
          <p:spPr>
            <a:xfrm flipH="1">
              <a:off x="1147658" y="4138592"/>
              <a:ext cx="285320" cy="100442"/>
            </a:xfrm>
            <a:custGeom>
              <a:avLst/>
              <a:gdLst/>
              <a:ahLst/>
              <a:cxnLst/>
              <a:rect l="l" t="t" r="r" b="b"/>
              <a:pathLst>
                <a:path w="1943" h="684" extrusionOk="0">
                  <a:moveTo>
                    <a:pt x="0" y="684"/>
                  </a:moveTo>
                  <a:lnTo>
                    <a:pt x="992" y="0"/>
                  </a:lnTo>
                  <a:lnTo>
                    <a:pt x="1943" y="684"/>
                  </a:lnTo>
                  <a:lnTo>
                    <a:pt x="0" y="6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6" name="Google Shape;1886;p18"/>
          <p:cNvGrpSpPr/>
          <p:nvPr/>
        </p:nvGrpSpPr>
        <p:grpSpPr>
          <a:xfrm>
            <a:off x="-23543" y="3995706"/>
            <a:ext cx="523649" cy="1177402"/>
            <a:chOff x="-37668" y="3998356"/>
            <a:chExt cx="523649" cy="1177402"/>
          </a:xfrm>
        </p:grpSpPr>
        <p:sp>
          <p:nvSpPr>
            <p:cNvPr id="1887" name="Google Shape;1887;p18"/>
            <p:cNvSpPr/>
            <p:nvPr/>
          </p:nvSpPr>
          <p:spPr>
            <a:xfrm flipH="1">
              <a:off x="-37668" y="4111719"/>
              <a:ext cx="523649" cy="1064039"/>
            </a:xfrm>
            <a:custGeom>
              <a:avLst/>
              <a:gdLst/>
              <a:ahLst/>
              <a:cxnLst/>
              <a:rect l="l" t="t" r="r" b="b"/>
              <a:pathLst>
                <a:path w="3566" h="7246" extrusionOk="0">
                  <a:moveTo>
                    <a:pt x="1782" y="0"/>
                  </a:moveTo>
                  <a:lnTo>
                    <a:pt x="1782" y="0"/>
                  </a:lnTo>
                  <a:cubicBezTo>
                    <a:pt x="799" y="0"/>
                    <a:pt x="0" y="797"/>
                    <a:pt x="0" y="1783"/>
                  </a:cubicBezTo>
                  <a:lnTo>
                    <a:pt x="0" y="7246"/>
                  </a:lnTo>
                  <a:lnTo>
                    <a:pt x="3566" y="7246"/>
                  </a:lnTo>
                  <a:lnTo>
                    <a:pt x="3566" y="1783"/>
                  </a:lnTo>
                  <a:cubicBezTo>
                    <a:pt x="3566" y="797"/>
                    <a:pt x="2768" y="0"/>
                    <a:pt x="1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8"/>
            <p:cNvSpPr/>
            <p:nvPr/>
          </p:nvSpPr>
          <p:spPr>
            <a:xfrm flipH="1">
              <a:off x="-37375" y="4111719"/>
              <a:ext cx="523356" cy="253748"/>
            </a:xfrm>
            <a:custGeom>
              <a:avLst/>
              <a:gdLst/>
              <a:ahLst/>
              <a:cxnLst/>
              <a:rect l="l" t="t" r="r" b="b"/>
              <a:pathLst>
                <a:path w="3564" h="1728" extrusionOk="0">
                  <a:moveTo>
                    <a:pt x="0" y="1728"/>
                  </a:moveTo>
                  <a:lnTo>
                    <a:pt x="3564" y="1728"/>
                  </a:lnTo>
                  <a:cubicBezTo>
                    <a:pt x="3535" y="769"/>
                    <a:pt x="2749" y="0"/>
                    <a:pt x="1782" y="0"/>
                  </a:cubicBezTo>
                  <a:lnTo>
                    <a:pt x="1782" y="0"/>
                  </a:lnTo>
                  <a:cubicBezTo>
                    <a:pt x="817" y="0"/>
                    <a:pt x="31" y="769"/>
                    <a:pt x="0" y="17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8"/>
            <p:cNvSpPr/>
            <p:nvPr/>
          </p:nvSpPr>
          <p:spPr>
            <a:xfrm flipH="1">
              <a:off x="87298" y="4453572"/>
              <a:ext cx="266524" cy="266377"/>
            </a:xfrm>
            <a:custGeom>
              <a:avLst/>
              <a:gdLst/>
              <a:ahLst/>
              <a:cxnLst/>
              <a:rect l="l" t="t" r="r" b="b"/>
              <a:pathLst>
                <a:path w="1815" h="1814" extrusionOk="0">
                  <a:moveTo>
                    <a:pt x="0" y="908"/>
                  </a:moveTo>
                  <a:cubicBezTo>
                    <a:pt x="0" y="1409"/>
                    <a:pt x="408" y="1814"/>
                    <a:pt x="909" y="1814"/>
                  </a:cubicBezTo>
                  <a:cubicBezTo>
                    <a:pt x="1410" y="1814"/>
                    <a:pt x="1815" y="1409"/>
                    <a:pt x="1815" y="908"/>
                  </a:cubicBezTo>
                  <a:cubicBezTo>
                    <a:pt x="1815" y="407"/>
                    <a:pt x="1410" y="0"/>
                    <a:pt x="909" y="0"/>
                  </a:cubicBezTo>
                  <a:cubicBezTo>
                    <a:pt x="408" y="0"/>
                    <a:pt x="0" y="407"/>
                    <a:pt x="0" y="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8"/>
            <p:cNvSpPr/>
            <p:nvPr/>
          </p:nvSpPr>
          <p:spPr>
            <a:xfrm flipH="1">
              <a:off x="145596" y="4913047"/>
              <a:ext cx="157271" cy="261825"/>
            </a:xfrm>
            <a:custGeom>
              <a:avLst/>
              <a:gdLst/>
              <a:ahLst/>
              <a:cxnLst/>
              <a:rect l="l" t="t" r="r" b="b"/>
              <a:pathLst>
                <a:path w="1071" h="1783" extrusionOk="0">
                  <a:moveTo>
                    <a:pt x="535" y="0"/>
                  </a:moveTo>
                  <a:lnTo>
                    <a:pt x="535" y="0"/>
                  </a:lnTo>
                  <a:cubicBezTo>
                    <a:pt x="240" y="0"/>
                    <a:pt x="0" y="240"/>
                    <a:pt x="0" y="535"/>
                  </a:cubicBezTo>
                  <a:lnTo>
                    <a:pt x="0" y="1783"/>
                  </a:lnTo>
                  <a:lnTo>
                    <a:pt x="1071" y="1783"/>
                  </a:lnTo>
                  <a:lnTo>
                    <a:pt x="1071" y="535"/>
                  </a:lnTo>
                  <a:cubicBezTo>
                    <a:pt x="1071" y="240"/>
                    <a:pt x="832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8"/>
            <p:cNvSpPr/>
            <p:nvPr/>
          </p:nvSpPr>
          <p:spPr>
            <a:xfrm flipH="1">
              <a:off x="166301" y="4945059"/>
              <a:ext cx="115714" cy="229812"/>
            </a:xfrm>
            <a:custGeom>
              <a:avLst/>
              <a:gdLst/>
              <a:ahLst/>
              <a:cxnLst/>
              <a:rect l="l" t="t" r="r" b="b"/>
              <a:pathLst>
                <a:path w="788" h="1565" extrusionOk="0">
                  <a:moveTo>
                    <a:pt x="393" y="0"/>
                  </a:moveTo>
                  <a:lnTo>
                    <a:pt x="393" y="0"/>
                  </a:lnTo>
                  <a:cubicBezTo>
                    <a:pt x="175" y="0"/>
                    <a:pt x="0" y="177"/>
                    <a:pt x="0" y="394"/>
                  </a:cubicBezTo>
                  <a:lnTo>
                    <a:pt x="0" y="1565"/>
                  </a:lnTo>
                  <a:lnTo>
                    <a:pt x="788" y="1565"/>
                  </a:lnTo>
                  <a:lnTo>
                    <a:pt x="788" y="394"/>
                  </a:lnTo>
                  <a:cubicBezTo>
                    <a:pt x="788" y="177"/>
                    <a:pt x="611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8"/>
            <p:cNvSpPr/>
            <p:nvPr/>
          </p:nvSpPr>
          <p:spPr>
            <a:xfrm flipH="1">
              <a:off x="97724" y="3998356"/>
              <a:ext cx="230547" cy="230106"/>
            </a:xfrm>
            <a:custGeom>
              <a:avLst/>
              <a:gdLst/>
              <a:ahLst/>
              <a:cxnLst/>
              <a:rect l="l" t="t" r="r" b="b"/>
              <a:pathLst>
                <a:path w="1570" h="1567" extrusionOk="0">
                  <a:moveTo>
                    <a:pt x="0" y="784"/>
                  </a:moveTo>
                  <a:cubicBezTo>
                    <a:pt x="0" y="1217"/>
                    <a:pt x="352" y="1567"/>
                    <a:pt x="786" y="1567"/>
                  </a:cubicBezTo>
                  <a:cubicBezTo>
                    <a:pt x="1217" y="1567"/>
                    <a:pt x="1570" y="1217"/>
                    <a:pt x="1570" y="784"/>
                  </a:cubicBezTo>
                  <a:cubicBezTo>
                    <a:pt x="1570" y="350"/>
                    <a:pt x="1217" y="0"/>
                    <a:pt x="786" y="0"/>
                  </a:cubicBezTo>
                  <a:cubicBezTo>
                    <a:pt x="352" y="0"/>
                    <a:pt x="0" y="350"/>
                    <a:pt x="0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3" name="Google Shape;1893;p18"/>
          <p:cNvGrpSpPr/>
          <p:nvPr/>
        </p:nvGrpSpPr>
        <p:grpSpPr>
          <a:xfrm>
            <a:off x="2611406" y="4365479"/>
            <a:ext cx="616050" cy="737438"/>
            <a:chOff x="4328640" y="2687760"/>
            <a:chExt cx="1971360" cy="2359800"/>
          </a:xfrm>
        </p:grpSpPr>
        <p:sp>
          <p:nvSpPr>
            <p:cNvPr id="1894" name="Google Shape;1894;p18"/>
            <p:cNvSpPr/>
            <p:nvPr/>
          </p:nvSpPr>
          <p:spPr>
            <a:xfrm>
              <a:off x="5139000" y="3295080"/>
              <a:ext cx="351000" cy="1752480"/>
            </a:xfrm>
            <a:custGeom>
              <a:avLst/>
              <a:gdLst/>
              <a:ahLst/>
              <a:cxnLst/>
              <a:rect l="l" t="t" r="r" b="b"/>
              <a:pathLst>
                <a:path w="975" h="4868" extrusionOk="0">
                  <a:moveTo>
                    <a:pt x="704" y="0"/>
                  </a:moveTo>
                  <a:lnTo>
                    <a:pt x="532" y="0"/>
                  </a:lnTo>
                  <a:lnTo>
                    <a:pt x="443" y="0"/>
                  </a:lnTo>
                  <a:lnTo>
                    <a:pt x="272" y="0"/>
                  </a:lnTo>
                  <a:lnTo>
                    <a:pt x="0" y="4868"/>
                  </a:lnTo>
                  <a:lnTo>
                    <a:pt x="443" y="4868"/>
                  </a:lnTo>
                  <a:lnTo>
                    <a:pt x="532" y="4868"/>
                  </a:lnTo>
                  <a:lnTo>
                    <a:pt x="975" y="48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441468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2540" y="983"/>
                  </a:moveTo>
                  <a:lnTo>
                    <a:pt x="2455" y="983"/>
                  </a:lnTo>
                  <a:cubicBezTo>
                    <a:pt x="2455" y="983"/>
                    <a:pt x="2320" y="516"/>
                    <a:pt x="2028" y="562"/>
                  </a:cubicBezTo>
                  <a:cubicBezTo>
                    <a:pt x="1737" y="608"/>
                    <a:pt x="1702" y="1163"/>
                    <a:pt x="1702" y="1163"/>
                  </a:cubicBezTo>
                  <a:cubicBezTo>
                    <a:pt x="1528" y="871"/>
                    <a:pt x="1573" y="512"/>
                    <a:pt x="1573" y="512"/>
                  </a:cubicBezTo>
                  <a:lnTo>
                    <a:pt x="1258" y="1556"/>
                  </a:lnTo>
                  <a:cubicBezTo>
                    <a:pt x="1012" y="1169"/>
                    <a:pt x="1118" y="512"/>
                    <a:pt x="1118" y="512"/>
                  </a:cubicBezTo>
                  <a:lnTo>
                    <a:pt x="730" y="1866"/>
                  </a:lnTo>
                  <a:cubicBezTo>
                    <a:pt x="467" y="1528"/>
                    <a:pt x="584" y="809"/>
                    <a:pt x="584" y="809"/>
                  </a:cubicBezTo>
                  <a:lnTo>
                    <a:pt x="127" y="1847"/>
                  </a:lnTo>
                  <a:cubicBezTo>
                    <a:pt x="46" y="1678"/>
                    <a:pt x="0" y="1489"/>
                    <a:pt x="0" y="1289"/>
                  </a:cubicBezTo>
                  <a:cubicBezTo>
                    <a:pt x="0" y="577"/>
                    <a:pt x="577" y="0"/>
                    <a:pt x="1289" y="0"/>
                  </a:cubicBezTo>
                  <a:cubicBezTo>
                    <a:pt x="1895" y="0"/>
                    <a:pt x="2403" y="419"/>
                    <a:pt x="254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4328640" y="2687760"/>
              <a:ext cx="1000440" cy="794160"/>
            </a:xfrm>
            <a:custGeom>
              <a:avLst/>
              <a:gdLst/>
              <a:ahLst/>
              <a:cxnLst/>
              <a:rect l="l" t="t" r="r" b="b"/>
              <a:pathLst>
                <a:path w="2779" h="2206" extrusionOk="0">
                  <a:moveTo>
                    <a:pt x="2639" y="2206"/>
                  </a:moveTo>
                  <a:lnTo>
                    <a:pt x="2567" y="2136"/>
                  </a:lnTo>
                  <a:cubicBezTo>
                    <a:pt x="2567" y="2136"/>
                    <a:pt x="2778" y="1690"/>
                    <a:pt x="2500" y="1484"/>
                  </a:cubicBezTo>
                  <a:cubicBezTo>
                    <a:pt x="2222" y="1279"/>
                    <a:pt x="1806" y="1650"/>
                    <a:pt x="1806" y="1650"/>
                  </a:cubicBezTo>
                  <a:cubicBezTo>
                    <a:pt x="1863" y="1298"/>
                    <a:pt x="2151" y="1076"/>
                    <a:pt x="2151" y="1076"/>
                  </a:cubicBezTo>
                  <a:lnTo>
                    <a:pt x="1158" y="1569"/>
                  </a:lnTo>
                  <a:cubicBezTo>
                    <a:pt x="1219" y="1089"/>
                    <a:pt x="1767" y="704"/>
                    <a:pt x="1767" y="704"/>
                  </a:cubicBezTo>
                  <a:lnTo>
                    <a:pt x="498" y="1360"/>
                  </a:lnTo>
                  <a:cubicBezTo>
                    <a:pt x="509" y="902"/>
                    <a:pt x="1109" y="482"/>
                    <a:pt x="1109" y="482"/>
                  </a:cubicBezTo>
                  <a:lnTo>
                    <a:pt x="0" y="853"/>
                  </a:lnTo>
                  <a:cubicBezTo>
                    <a:pt x="50" y="665"/>
                    <a:pt x="143" y="492"/>
                    <a:pt x="282" y="348"/>
                  </a:cubicBezTo>
                  <a:cubicBezTo>
                    <a:pt x="777" y="-162"/>
                    <a:pt x="1666" y="-105"/>
                    <a:pt x="2266" y="476"/>
                  </a:cubicBezTo>
                  <a:cubicBezTo>
                    <a:pt x="2778" y="972"/>
                    <a:pt x="2916" y="1689"/>
                    <a:pt x="2639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5299920" y="3026880"/>
              <a:ext cx="914400" cy="671760"/>
            </a:xfrm>
            <a:custGeom>
              <a:avLst/>
              <a:gdLst/>
              <a:ahLst/>
              <a:cxnLst/>
              <a:rect l="l" t="t" r="r" b="b"/>
              <a:pathLst>
                <a:path w="2540" h="1866" extrusionOk="0">
                  <a:moveTo>
                    <a:pt x="0" y="983"/>
                  </a:moveTo>
                  <a:lnTo>
                    <a:pt x="85" y="983"/>
                  </a:lnTo>
                  <a:cubicBezTo>
                    <a:pt x="85" y="983"/>
                    <a:pt x="221" y="516"/>
                    <a:pt x="512" y="562"/>
                  </a:cubicBezTo>
                  <a:cubicBezTo>
                    <a:pt x="804" y="608"/>
                    <a:pt x="838" y="1163"/>
                    <a:pt x="838" y="1163"/>
                  </a:cubicBezTo>
                  <a:cubicBezTo>
                    <a:pt x="1012" y="871"/>
                    <a:pt x="967" y="512"/>
                    <a:pt x="967" y="512"/>
                  </a:cubicBezTo>
                  <a:lnTo>
                    <a:pt x="1282" y="1556"/>
                  </a:lnTo>
                  <a:cubicBezTo>
                    <a:pt x="1529" y="1169"/>
                    <a:pt x="1422" y="512"/>
                    <a:pt x="1422" y="512"/>
                  </a:cubicBezTo>
                  <a:lnTo>
                    <a:pt x="1810" y="1866"/>
                  </a:lnTo>
                  <a:cubicBezTo>
                    <a:pt x="2074" y="1528"/>
                    <a:pt x="1956" y="809"/>
                    <a:pt x="1956" y="809"/>
                  </a:cubicBezTo>
                  <a:lnTo>
                    <a:pt x="2413" y="1847"/>
                  </a:lnTo>
                  <a:cubicBezTo>
                    <a:pt x="2495" y="1678"/>
                    <a:pt x="2540" y="1489"/>
                    <a:pt x="2540" y="1289"/>
                  </a:cubicBezTo>
                  <a:cubicBezTo>
                    <a:pt x="2540" y="577"/>
                    <a:pt x="1963" y="0"/>
                    <a:pt x="1252" y="0"/>
                  </a:cubicBezTo>
                  <a:cubicBezTo>
                    <a:pt x="646" y="0"/>
                    <a:pt x="137" y="419"/>
                    <a:pt x="0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5299920" y="2687760"/>
              <a:ext cx="1000080" cy="794160"/>
            </a:xfrm>
            <a:custGeom>
              <a:avLst/>
              <a:gdLst/>
              <a:ahLst/>
              <a:cxnLst/>
              <a:rect l="l" t="t" r="r" b="b"/>
              <a:pathLst>
                <a:path w="2778" h="2206" extrusionOk="0">
                  <a:moveTo>
                    <a:pt x="141" y="2206"/>
                  </a:moveTo>
                  <a:lnTo>
                    <a:pt x="212" y="2136"/>
                  </a:lnTo>
                  <a:cubicBezTo>
                    <a:pt x="212" y="2136"/>
                    <a:pt x="2" y="1690"/>
                    <a:pt x="280" y="1484"/>
                  </a:cubicBezTo>
                  <a:cubicBezTo>
                    <a:pt x="558" y="1279"/>
                    <a:pt x="973" y="1650"/>
                    <a:pt x="973" y="1650"/>
                  </a:cubicBezTo>
                  <a:cubicBezTo>
                    <a:pt x="917" y="1298"/>
                    <a:pt x="629" y="1076"/>
                    <a:pt x="629" y="1076"/>
                  </a:cubicBezTo>
                  <a:lnTo>
                    <a:pt x="1621" y="1569"/>
                  </a:lnTo>
                  <a:cubicBezTo>
                    <a:pt x="1560" y="1089"/>
                    <a:pt x="1013" y="704"/>
                    <a:pt x="1013" y="704"/>
                  </a:cubicBezTo>
                  <a:lnTo>
                    <a:pt x="2282" y="1360"/>
                  </a:lnTo>
                  <a:cubicBezTo>
                    <a:pt x="2270" y="902"/>
                    <a:pt x="1670" y="482"/>
                    <a:pt x="1670" y="482"/>
                  </a:cubicBezTo>
                  <a:lnTo>
                    <a:pt x="2778" y="853"/>
                  </a:lnTo>
                  <a:cubicBezTo>
                    <a:pt x="2729" y="665"/>
                    <a:pt x="2636" y="492"/>
                    <a:pt x="2497" y="348"/>
                  </a:cubicBezTo>
                  <a:cubicBezTo>
                    <a:pt x="2002" y="-162"/>
                    <a:pt x="1114" y="-105"/>
                    <a:pt x="513" y="476"/>
                  </a:cubicBezTo>
                  <a:cubicBezTo>
                    <a:pt x="1" y="972"/>
                    <a:pt x="-136" y="1689"/>
                    <a:pt x="141" y="2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513900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5294520" y="327132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4"/>
                  </a:moveTo>
                  <a:cubicBezTo>
                    <a:pt x="507" y="394"/>
                    <a:pt x="394" y="507"/>
                    <a:pt x="254" y="507"/>
                  </a:cubicBezTo>
                  <a:cubicBezTo>
                    <a:pt x="114" y="507"/>
                    <a:pt x="0" y="394"/>
                    <a:pt x="0" y="254"/>
                  </a:cubicBezTo>
                  <a:cubicBezTo>
                    <a:pt x="0" y="114"/>
                    <a:pt x="114" y="0"/>
                    <a:pt x="254" y="0"/>
                  </a:cubicBezTo>
                  <a:cubicBezTo>
                    <a:pt x="394" y="0"/>
                    <a:pt x="507" y="114"/>
                    <a:pt x="507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5214960" y="3351240"/>
              <a:ext cx="182520" cy="182520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507" y="253"/>
                  </a:moveTo>
                  <a:cubicBezTo>
                    <a:pt x="507" y="393"/>
                    <a:pt x="393" y="507"/>
                    <a:pt x="253" y="507"/>
                  </a:cubicBezTo>
                  <a:cubicBezTo>
                    <a:pt x="113" y="507"/>
                    <a:pt x="0" y="393"/>
                    <a:pt x="0" y="253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93" y="0"/>
                    <a:pt x="507" y="113"/>
                    <a:pt x="507" y="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2" name="Google Shape;1902;p18"/>
          <p:cNvSpPr/>
          <p:nvPr/>
        </p:nvSpPr>
        <p:spPr>
          <a:xfrm>
            <a:off x="7367331" y="29660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8"/>
          <p:cNvSpPr/>
          <p:nvPr/>
        </p:nvSpPr>
        <p:spPr>
          <a:xfrm>
            <a:off x="8216456" y="105670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23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1" name="Google Shape;2881;p23"/>
          <p:cNvSpPr/>
          <p:nvPr/>
        </p:nvSpPr>
        <p:spPr>
          <a:xfrm>
            <a:off x="0" y="5077500"/>
            <a:ext cx="8176500" cy="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2882" name="Google Shape;2882;p23"/>
          <p:cNvGrpSpPr/>
          <p:nvPr/>
        </p:nvGrpSpPr>
        <p:grpSpPr>
          <a:xfrm flipH="1">
            <a:off x="8051195" y="4224984"/>
            <a:ext cx="2042288" cy="962786"/>
            <a:chOff x="2880000" y="3035160"/>
            <a:chExt cx="4262760" cy="1824840"/>
          </a:xfrm>
        </p:grpSpPr>
        <p:sp>
          <p:nvSpPr>
            <p:cNvPr id="2883" name="Google Shape;2883;p23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5" name="Google Shape;2885;p23"/>
          <p:cNvGrpSpPr/>
          <p:nvPr/>
        </p:nvGrpSpPr>
        <p:grpSpPr>
          <a:xfrm>
            <a:off x="36602" y="4269244"/>
            <a:ext cx="745817" cy="860670"/>
            <a:chOff x="3425040" y="1554840"/>
            <a:chExt cx="1837440" cy="2120400"/>
          </a:xfrm>
        </p:grpSpPr>
        <p:sp>
          <p:nvSpPr>
            <p:cNvPr id="2886" name="Google Shape;2886;p23"/>
            <p:cNvSpPr/>
            <p:nvPr/>
          </p:nvSpPr>
          <p:spPr>
            <a:xfrm>
              <a:off x="4180320" y="2612520"/>
              <a:ext cx="346680" cy="1062720"/>
            </a:xfrm>
            <a:custGeom>
              <a:avLst/>
              <a:gdLst/>
              <a:ahLst/>
              <a:cxnLst/>
              <a:rect l="l" t="t" r="r" b="b"/>
              <a:pathLst>
                <a:path w="963" h="2952" extrusionOk="0">
                  <a:moveTo>
                    <a:pt x="963" y="2952"/>
                  </a:moveTo>
                  <a:lnTo>
                    <a:pt x="0" y="2952"/>
                  </a:lnTo>
                  <a:lnTo>
                    <a:pt x="45" y="2434"/>
                  </a:lnTo>
                  <a:lnTo>
                    <a:pt x="57" y="2294"/>
                  </a:lnTo>
                  <a:lnTo>
                    <a:pt x="76" y="2083"/>
                  </a:lnTo>
                  <a:lnTo>
                    <a:pt x="120" y="1582"/>
                  </a:lnTo>
                  <a:lnTo>
                    <a:pt x="158" y="1156"/>
                  </a:lnTo>
                  <a:lnTo>
                    <a:pt x="184" y="857"/>
                  </a:lnTo>
                  <a:lnTo>
                    <a:pt x="259" y="0"/>
                  </a:lnTo>
                  <a:lnTo>
                    <a:pt x="703" y="0"/>
                  </a:lnTo>
                  <a:lnTo>
                    <a:pt x="763" y="687"/>
                  </a:lnTo>
                  <a:lnTo>
                    <a:pt x="792" y="1011"/>
                  </a:lnTo>
                  <a:lnTo>
                    <a:pt x="836" y="1518"/>
                  </a:lnTo>
                  <a:lnTo>
                    <a:pt x="871" y="1915"/>
                  </a:lnTo>
                  <a:lnTo>
                    <a:pt x="898" y="2221"/>
                  </a:lnTo>
                  <a:lnTo>
                    <a:pt x="911" y="2368"/>
                  </a:lnTo>
                  <a:lnTo>
                    <a:pt x="963" y="2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409068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524" y="665"/>
                  </a:moveTo>
                  <a:lnTo>
                    <a:pt x="0" y="47"/>
                  </a:lnTo>
                  <a:lnTo>
                    <a:pt x="44" y="0"/>
                  </a:lnTo>
                  <a:lnTo>
                    <a:pt x="588" y="517"/>
                  </a:lnTo>
                  <a:lnTo>
                    <a:pt x="524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4254480" y="2281680"/>
              <a:ext cx="96480" cy="362880"/>
            </a:xfrm>
            <a:custGeom>
              <a:avLst/>
              <a:gdLst/>
              <a:ahLst/>
              <a:cxnLst/>
              <a:rect l="l" t="t" r="r" b="b"/>
              <a:pathLst>
                <a:path w="268" h="1008" extrusionOk="0">
                  <a:moveTo>
                    <a:pt x="133" y="1008"/>
                  </a:moveTo>
                  <a:lnTo>
                    <a:pt x="0" y="15"/>
                  </a:lnTo>
                  <a:lnTo>
                    <a:pt x="62" y="0"/>
                  </a:lnTo>
                  <a:lnTo>
                    <a:pt x="268" y="919"/>
                  </a:lnTo>
                  <a:lnTo>
                    <a:pt x="133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4410360" y="2426400"/>
              <a:ext cx="211680" cy="239400"/>
            </a:xfrm>
            <a:custGeom>
              <a:avLst/>
              <a:gdLst/>
              <a:ahLst/>
              <a:cxnLst/>
              <a:rect l="l" t="t" r="r" b="b"/>
              <a:pathLst>
                <a:path w="588" h="665" extrusionOk="0">
                  <a:moveTo>
                    <a:pt x="63" y="665"/>
                  </a:moveTo>
                  <a:lnTo>
                    <a:pt x="588" y="47"/>
                  </a:lnTo>
                  <a:lnTo>
                    <a:pt x="544" y="0"/>
                  </a:lnTo>
                  <a:lnTo>
                    <a:pt x="0" y="517"/>
                  </a:lnTo>
                  <a:lnTo>
                    <a:pt x="63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4361400" y="2281680"/>
              <a:ext cx="96840" cy="362880"/>
            </a:xfrm>
            <a:custGeom>
              <a:avLst/>
              <a:gdLst/>
              <a:ahLst/>
              <a:cxnLst/>
              <a:rect l="l" t="t" r="r" b="b"/>
              <a:pathLst>
                <a:path w="269" h="1008" extrusionOk="0">
                  <a:moveTo>
                    <a:pt x="136" y="1008"/>
                  </a:moveTo>
                  <a:lnTo>
                    <a:pt x="269" y="15"/>
                  </a:lnTo>
                  <a:lnTo>
                    <a:pt x="207" y="0"/>
                  </a:lnTo>
                  <a:lnTo>
                    <a:pt x="0" y="919"/>
                  </a:lnTo>
                  <a:lnTo>
                    <a:pt x="136" y="1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3425040" y="2118240"/>
              <a:ext cx="757080" cy="583920"/>
            </a:xfrm>
            <a:custGeom>
              <a:avLst/>
              <a:gdLst/>
              <a:ahLst/>
              <a:cxnLst/>
              <a:rect l="l" t="t" r="r" b="b"/>
              <a:pathLst>
                <a:path w="2103" h="1622" extrusionOk="0">
                  <a:moveTo>
                    <a:pt x="523" y="528"/>
                  </a:moveTo>
                  <a:lnTo>
                    <a:pt x="475" y="797"/>
                  </a:lnTo>
                  <a:lnTo>
                    <a:pt x="1215" y="1230"/>
                  </a:lnTo>
                  <a:lnTo>
                    <a:pt x="1376" y="1036"/>
                  </a:lnTo>
                  <a:lnTo>
                    <a:pt x="1330" y="1296"/>
                  </a:lnTo>
                  <a:lnTo>
                    <a:pt x="1398" y="1336"/>
                  </a:lnTo>
                  <a:lnTo>
                    <a:pt x="1563" y="1138"/>
                  </a:lnTo>
                  <a:lnTo>
                    <a:pt x="1515" y="1405"/>
                  </a:lnTo>
                  <a:lnTo>
                    <a:pt x="1887" y="1622"/>
                  </a:lnTo>
                  <a:lnTo>
                    <a:pt x="2025" y="1386"/>
                  </a:lnTo>
                  <a:cubicBezTo>
                    <a:pt x="2185" y="1112"/>
                    <a:pt x="2092" y="761"/>
                    <a:pt x="1819" y="602"/>
                  </a:cubicBezTo>
                  <a:lnTo>
                    <a:pt x="1370" y="340"/>
                  </a:lnTo>
                  <a:lnTo>
                    <a:pt x="922" y="78"/>
                  </a:lnTo>
                  <a:cubicBezTo>
                    <a:pt x="648" y="-81"/>
                    <a:pt x="297" y="10"/>
                    <a:pt x="137" y="284"/>
                  </a:cubicBezTo>
                  <a:lnTo>
                    <a:pt x="0" y="520"/>
                  </a:lnTo>
                  <a:lnTo>
                    <a:pt x="357" y="728"/>
                  </a:lnTo>
                  <a:lnTo>
                    <a:pt x="523" y="5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3618720" y="1561680"/>
              <a:ext cx="718200" cy="901440"/>
            </a:xfrm>
            <a:custGeom>
              <a:avLst/>
              <a:gdLst/>
              <a:ahLst/>
              <a:cxnLst/>
              <a:rect l="l" t="t" r="r" b="b"/>
              <a:pathLst>
                <a:path w="1995" h="2504" extrusionOk="0">
                  <a:moveTo>
                    <a:pt x="553" y="581"/>
                  </a:moveTo>
                  <a:lnTo>
                    <a:pt x="351" y="840"/>
                  </a:lnTo>
                  <a:lnTo>
                    <a:pt x="898" y="1712"/>
                  </a:lnTo>
                  <a:lnTo>
                    <a:pt x="1177" y="1596"/>
                  </a:lnTo>
                  <a:lnTo>
                    <a:pt x="982" y="1847"/>
                  </a:lnTo>
                  <a:lnTo>
                    <a:pt x="1032" y="1927"/>
                  </a:lnTo>
                  <a:lnTo>
                    <a:pt x="1319" y="1808"/>
                  </a:lnTo>
                  <a:lnTo>
                    <a:pt x="1119" y="2065"/>
                  </a:lnTo>
                  <a:lnTo>
                    <a:pt x="1394" y="2504"/>
                  </a:lnTo>
                  <a:lnTo>
                    <a:pt x="1672" y="2330"/>
                  </a:lnTo>
                  <a:cubicBezTo>
                    <a:pt x="1994" y="2128"/>
                    <a:pt x="2092" y="1703"/>
                    <a:pt x="1890" y="1381"/>
                  </a:cubicBezTo>
                  <a:lnTo>
                    <a:pt x="1559" y="852"/>
                  </a:lnTo>
                  <a:lnTo>
                    <a:pt x="1228" y="323"/>
                  </a:lnTo>
                  <a:cubicBezTo>
                    <a:pt x="1026" y="1"/>
                    <a:pt x="601" y="-96"/>
                    <a:pt x="279" y="105"/>
                  </a:cubicBezTo>
                  <a:lnTo>
                    <a:pt x="0" y="279"/>
                  </a:lnTo>
                  <a:lnTo>
                    <a:pt x="264" y="700"/>
                  </a:lnTo>
                  <a:lnTo>
                    <a:pt x="553" y="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4505040" y="2096280"/>
              <a:ext cx="757440" cy="583920"/>
            </a:xfrm>
            <a:custGeom>
              <a:avLst/>
              <a:gdLst/>
              <a:ahLst/>
              <a:cxnLst/>
              <a:rect l="l" t="t" r="r" b="b"/>
              <a:pathLst>
                <a:path w="2104" h="1622" extrusionOk="0">
                  <a:moveTo>
                    <a:pt x="1580" y="529"/>
                  </a:moveTo>
                  <a:lnTo>
                    <a:pt x="1628" y="798"/>
                  </a:lnTo>
                  <a:lnTo>
                    <a:pt x="888" y="1230"/>
                  </a:lnTo>
                  <a:lnTo>
                    <a:pt x="727" y="1037"/>
                  </a:lnTo>
                  <a:lnTo>
                    <a:pt x="774" y="1297"/>
                  </a:lnTo>
                  <a:lnTo>
                    <a:pt x="706" y="1337"/>
                  </a:lnTo>
                  <a:lnTo>
                    <a:pt x="540" y="1138"/>
                  </a:lnTo>
                  <a:lnTo>
                    <a:pt x="588" y="1405"/>
                  </a:lnTo>
                  <a:lnTo>
                    <a:pt x="216" y="1622"/>
                  </a:lnTo>
                  <a:lnTo>
                    <a:pt x="79" y="1386"/>
                  </a:lnTo>
                  <a:cubicBezTo>
                    <a:pt x="-81" y="1113"/>
                    <a:pt x="11" y="762"/>
                    <a:pt x="285" y="602"/>
                  </a:cubicBezTo>
                  <a:lnTo>
                    <a:pt x="733" y="340"/>
                  </a:lnTo>
                  <a:lnTo>
                    <a:pt x="1182" y="78"/>
                  </a:lnTo>
                  <a:cubicBezTo>
                    <a:pt x="1455" y="-81"/>
                    <a:pt x="1807" y="11"/>
                    <a:pt x="1966" y="284"/>
                  </a:cubicBezTo>
                  <a:lnTo>
                    <a:pt x="2104" y="520"/>
                  </a:lnTo>
                  <a:lnTo>
                    <a:pt x="1747" y="729"/>
                  </a:lnTo>
                  <a:lnTo>
                    <a:pt x="1580" y="5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4302720" y="1554840"/>
              <a:ext cx="688320" cy="915120"/>
            </a:xfrm>
            <a:custGeom>
              <a:avLst/>
              <a:gdLst/>
              <a:ahLst/>
              <a:cxnLst/>
              <a:rect l="l" t="t" r="r" b="b"/>
              <a:pathLst>
                <a:path w="1912" h="2542" extrusionOk="0">
                  <a:moveTo>
                    <a:pt x="1377" y="576"/>
                  </a:moveTo>
                  <a:lnTo>
                    <a:pt x="1593" y="823"/>
                  </a:lnTo>
                  <a:lnTo>
                    <a:pt x="1095" y="1724"/>
                  </a:lnTo>
                  <a:lnTo>
                    <a:pt x="810" y="1623"/>
                  </a:lnTo>
                  <a:lnTo>
                    <a:pt x="1018" y="1863"/>
                  </a:lnTo>
                  <a:lnTo>
                    <a:pt x="972" y="1946"/>
                  </a:lnTo>
                  <a:lnTo>
                    <a:pt x="679" y="1843"/>
                  </a:lnTo>
                  <a:lnTo>
                    <a:pt x="893" y="2089"/>
                  </a:lnTo>
                  <a:lnTo>
                    <a:pt x="643" y="2542"/>
                  </a:lnTo>
                  <a:lnTo>
                    <a:pt x="356" y="2383"/>
                  </a:lnTo>
                  <a:cubicBezTo>
                    <a:pt x="23" y="2200"/>
                    <a:pt x="-98" y="1781"/>
                    <a:pt x="86" y="1449"/>
                  </a:cubicBezTo>
                  <a:lnTo>
                    <a:pt x="387" y="902"/>
                  </a:lnTo>
                  <a:lnTo>
                    <a:pt x="689" y="356"/>
                  </a:lnTo>
                  <a:cubicBezTo>
                    <a:pt x="873" y="22"/>
                    <a:pt x="1292" y="-97"/>
                    <a:pt x="1625" y="85"/>
                  </a:cubicBezTo>
                  <a:lnTo>
                    <a:pt x="1912" y="244"/>
                  </a:lnTo>
                  <a:lnTo>
                    <a:pt x="1672" y="680"/>
                  </a:lnTo>
                  <a:lnTo>
                    <a:pt x="1377" y="5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5" name="Google Shape;2895;p23"/>
          <p:cNvGrpSpPr/>
          <p:nvPr/>
        </p:nvGrpSpPr>
        <p:grpSpPr>
          <a:xfrm>
            <a:off x="7892118" y="4651763"/>
            <a:ext cx="1157441" cy="491746"/>
            <a:chOff x="2198864" y="1440000"/>
            <a:chExt cx="2458456" cy="1044267"/>
          </a:xfrm>
        </p:grpSpPr>
        <p:sp>
          <p:nvSpPr>
            <p:cNvPr id="2896" name="Google Shape;2896;p23"/>
            <p:cNvSpPr/>
            <p:nvPr/>
          </p:nvSpPr>
          <p:spPr>
            <a:xfrm>
              <a:off x="4043513" y="1656356"/>
              <a:ext cx="613804" cy="827911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3428630" y="1656356"/>
              <a:ext cx="613804" cy="827911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2813747" y="1656356"/>
              <a:ext cx="614884" cy="827911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2198864" y="1656356"/>
              <a:ext cx="614884" cy="827911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2" name="Google Shape;2912;p23"/>
          <p:cNvSpPr/>
          <p:nvPr/>
        </p:nvSpPr>
        <p:spPr>
          <a:xfrm>
            <a:off x="885452" y="27930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23"/>
          <p:cNvSpPr/>
          <p:nvPr/>
        </p:nvSpPr>
        <p:spPr>
          <a:xfrm>
            <a:off x="264202" y="1151501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p23"/>
          <p:cNvSpPr/>
          <p:nvPr/>
        </p:nvSpPr>
        <p:spPr>
          <a:xfrm>
            <a:off x="8176506" y="367478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ay"/>
              <a:buChar char="●"/>
              <a:defRPr sz="18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4" r:id="rId8"/>
    <p:sldLayoutId id="2147483669" r:id="rId9"/>
    <p:sldLayoutId id="2147483670" r:id="rId10"/>
    <p:sldLayoutId id="2147483678" r:id="rId11"/>
    <p:sldLayoutId id="2147483679" r:id="rId12"/>
    <p:sldLayoutId id="2147483681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D0"/>
        </a:solidFill>
        <a:effectLst/>
      </p:bgPr>
    </p:bg>
    <p:spTree>
      <p:nvGrpSpPr>
        <p:cNvPr id="1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p45"/>
          <p:cNvSpPr txBox="1">
            <a:spLocks noGrp="1"/>
          </p:cNvSpPr>
          <p:nvPr>
            <p:ph type="ctrTitle"/>
          </p:nvPr>
        </p:nvSpPr>
        <p:spPr>
          <a:xfrm rot="-170">
            <a:off x="2036616" y="848984"/>
            <a:ext cx="6394159" cy="18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accent5"/>
                </a:solidFill>
              </a:rPr>
              <a:t>Pakistan</a:t>
            </a:r>
            <a:br>
              <a:rPr lang="en-US" sz="4800" dirty="0"/>
            </a:br>
            <a:r>
              <a:rPr lang="en-US" sz="3600" dirty="0"/>
              <a:t>House Price Sales 2023 </a:t>
            </a:r>
            <a:r>
              <a:rPr lang="en-US" sz="3600" dirty="0">
                <a:solidFill>
                  <a:schemeClr val="accent5"/>
                </a:solidFill>
              </a:rPr>
              <a:t>Analysis</a:t>
            </a:r>
            <a:endParaRPr sz="4800" dirty="0">
              <a:solidFill>
                <a:schemeClr val="accent5"/>
              </a:solidFill>
            </a:endParaRPr>
          </a:p>
        </p:txBody>
      </p:sp>
      <p:sp>
        <p:nvSpPr>
          <p:cNvPr id="4590" name="Google Shape;4590;p45"/>
          <p:cNvSpPr txBox="1">
            <a:spLocks noGrp="1"/>
          </p:cNvSpPr>
          <p:nvPr>
            <p:ph type="subTitle" idx="1"/>
          </p:nvPr>
        </p:nvSpPr>
        <p:spPr>
          <a:xfrm>
            <a:off x="4572001" y="3341716"/>
            <a:ext cx="3858822" cy="1055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u="sng" dirty="0"/>
              <a:t>Group 6 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/>
              <a:t>ChihHao Yuan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/>
              <a:t>Ching Yu Hsu</a:t>
            </a:r>
            <a:endParaRPr sz="3200" b="1" dirty="0"/>
          </a:p>
        </p:txBody>
      </p:sp>
      <p:grpSp>
        <p:nvGrpSpPr>
          <p:cNvPr id="4591" name="Google Shape;4591;p45"/>
          <p:cNvGrpSpPr/>
          <p:nvPr/>
        </p:nvGrpSpPr>
        <p:grpSpPr>
          <a:xfrm>
            <a:off x="944434" y="231328"/>
            <a:ext cx="887680" cy="877258"/>
            <a:chOff x="7785747" y="100075"/>
            <a:chExt cx="1290046" cy="1274899"/>
          </a:xfrm>
        </p:grpSpPr>
        <p:sp>
          <p:nvSpPr>
            <p:cNvPr id="4592" name="Google Shape;4592;p45"/>
            <p:cNvSpPr/>
            <p:nvPr/>
          </p:nvSpPr>
          <p:spPr>
            <a:xfrm>
              <a:off x="7785747" y="100075"/>
              <a:ext cx="1290046" cy="1274899"/>
            </a:xfrm>
            <a:custGeom>
              <a:avLst/>
              <a:gdLst/>
              <a:ahLst/>
              <a:cxnLst/>
              <a:rect l="l" t="t" r="r" b="b"/>
              <a:pathLst>
                <a:path w="5021" h="4962" extrusionOk="0">
                  <a:moveTo>
                    <a:pt x="4178" y="4333"/>
                  </a:moveTo>
                  <a:lnTo>
                    <a:pt x="2961" y="3601"/>
                  </a:lnTo>
                  <a:lnTo>
                    <a:pt x="2551" y="4962"/>
                  </a:lnTo>
                  <a:lnTo>
                    <a:pt x="2089" y="3618"/>
                  </a:lnTo>
                  <a:lnTo>
                    <a:pt x="901" y="4397"/>
                  </a:lnTo>
                  <a:lnTo>
                    <a:pt x="1411" y="3070"/>
                  </a:lnTo>
                  <a:lnTo>
                    <a:pt x="0" y="2902"/>
                  </a:lnTo>
                  <a:lnTo>
                    <a:pt x="1242" y="2214"/>
                  </a:lnTo>
                  <a:lnTo>
                    <a:pt x="270" y="1179"/>
                  </a:lnTo>
                  <a:lnTo>
                    <a:pt x="1664" y="1451"/>
                  </a:lnTo>
                  <a:lnTo>
                    <a:pt x="1585" y="33"/>
                  </a:lnTo>
                  <a:lnTo>
                    <a:pt x="2478" y="1137"/>
                  </a:lnTo>
                  <a:lnTo>
                    <a:pt x="3329" y="0"/>
                  </a:lnTo>
                  <a:lnTo>
                    <a:pt x="3302" y="1420"/>
                  </a:lnTo>
                  <a:lnTo>
                    <a:pt x="4686" y="1094"/>
                  </a:lnTo>
                  <a:lnTo>
                    <a:pt x="3752" y="2166"/>
                  </a:lnTo>
                  <a:lnTo>
                    <a:pt x="5021" y="2808"/>
                  </a:lnTo>
                  <a:lnTo>
                    <a:pt x="3618" y="3028"/>
                  </a:lnTo>
                  <a:lnTo>
                    <a:pt x="4178" y="43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8215969" y="522733"/>
              <a:ext cx="429587" cy="429591"/>
            </a:xfrm>
            <a:custGeom>
              <a:avLst/>
              <a:gdLst/>
              <a:ahLst/>
              <a:cxnLst/>
              <a:rect l="l" t="t" r="r" b="b"/>
              <a:pathLst>
                <a:path w="1672" h="1672" extrusionOk="0">
                  <a:moveTo>
                    <a:pt x="3" y="908"/>
                  </a:moveTo>
                  <a:cubicBezTo>
                    <a:pt x="44" y="1368"/>
                    <a:pt x="450" y="1709"/>
                    <a:pt x="910" y="1669"/>
                  </a:cubicBezTo>
                  <a:cubicBezTo>
                    <a:pt x="1368" y="1628"/>
                    <a:pt x="1709" y="1222"/>
                    <a:pt x="1669" y="762"/>
                  </a:cubicBezTo>
                  <a:cubicBezTo>
                    <a:pt x="1629" y="302"/>
                    <a:pt x="1222" y="-37"/>
                    <a:pt x="764" y="3"/>
                  </a:cubicBezTo>
                  <a:cubicBezTo>
                    <a:pt x="304" y="43"/>
                    <a:pt x="-37" y="448"/>
                    <a:pt x="3" y="9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4" name="Google Shape;4594;p45"/>
          <p:cNvSpPr/>
          <p:nvPr/>
        </p:nvSpPr>
        <p:spPr>
          <a:xfrm>
            <a:off x="1574535" y="1108549"/>
            <a:ext cx="558920" cy="153426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Google Shape;5208;p54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/>
              <a:t>3d)- Run a SVM for </a:t>
            </a:r>
            <a:r>
              <a:rPr lang="en-US" altLang="zh-TW" sz="1600" b="1" dirty="0" err="1"/>
              <a:t>pricequartile</a:t>
            </a:r>
            <a:r>
              <a:rPr lang="en-US" altLang="zh-TW" sz="1600" b="1" dirty="0"/>
              <a:t> as the Y-variable against property type, city, bedrooms, bathrooms area as the X-variables.</a:t>
            </a:r>
            <a:endParaRPr sz="1600" b="1" dirty="0"/>
          </a:p>
        </p:txBody>
      </p:sp>
      <p:sp>
        <p:nvSpPr>
          <p:cNvPr id="21" name="Google Shape;4600;p46">
            <a:extLst>
              <a:ext uri="{FF2B5EF4-FFF2-40B4-BE49-F238E27FC236}">
                <a16:creationId xmlns:a16="http://schemas.microsoft.com/office/drawing/2014/main" id="{1AC1A00E-1DB3-9A45-BC37-07A089AC88FE}"/>
              </a:ext>
            </a:extLst>
          </p:cNvPr>
          <p:cNvSpPr txBox="1"/>
          <p:nvPr/>
        </p:nvSpPr>
        <p:spPr>
          <a:xfrm>
            <a:off x="259434" y="1617052"/>
            <a:ext cx="2645608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Set the training and testing data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" name="Google Shape;4600;p46">
            <a:extLst>
              <a:ext uri="{FF2B5EF4-FFF2-40B4-BE49-F238E27FC236}">
                <a16:creationId xmlns:a16="http://schemas.microsoft.com/office/drawing/2014/main" id="{F6B8A48B-149E-044E-85CE-219A8A376050}"/>
              </a:ext>
            </a:extLst>
          </p:cNvPr>
          <p:cNvSpPr txBox="1"/>
          <p:nvPr/>
        </p:nvSpPr>
        <p:spPr>
          <a:xfrm>
            <a:off x="0" y="3199446"/>
            <a:ext cx="2645608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Run the </a:t>
            </a:r>
            <a:r>
              <a:rPr lang="en-US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SVM</a:t>
            </a:r>
            <a:r>
              <a:rPr lang="en-US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model</a:t>
            </a:r>
            <a:endParaRPr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3984E71-00B0-4E40-B520-EC20DD2D1161}"/>
              </a:ext>
            </a:extLst>
          </p:cNvPr>
          <p:cNvGrpSpPr/>
          <p:nvPr/>
        </p:nvGrpSpPr>
        <p:grpSpPr>
          <a:xfrm>
            <a:off x="2304015" y="1341985"/>
            <a:ext cx="4535920" cy="3489453"/>
            <a:chOff x="2342012" y="1380405"/>
            <a:chExt cx="4535920" cy="348945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EB35170-EFC6-D949-9A28-0615D9D1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3955" y="1380405"/>
              <a:ext cx="2912035" cy="103634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C2BDA23-459E-E046-8E6D-799D186B8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91"/>
            <a:stretch/>
          </p:blipFill>
          <p:spPr>
            <a:xfrm>
              <a:off x="2342809" y="3121000"/>
              <a:ext cx="4534327" cy="76594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E5E7701-8A58-464D-88C2-521E0BD1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2012" y="4458966"/>
              <a:ext cx="4535920" cy="41089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9" name="向下箭號 8">
              <a:extLst>
                <a:ext uri="{FF2B5EF4-FFF2-40B4-BE49-F238E27FC236}">
                  <a16:creationId xmlns:a16="http://schemas.microsoft.com/office/drawing/2014/main" id="{D7A00252-86B1-B640-9FF2-53687F965E1E}"/>
                </a:ext>
              </a:extLst>
            </p:cNvPr>
            <p:cNvSpPr/>
            <p:nvPr/>
          </p:nvSpPr>
          <p:spPr>
            <a:xfrm>
              <a:off x="4490870" y="2601204"/>
              <a:ext cx="238205" cy="3797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向下箭號 29">
              <a:extLst>
                <a:ext uri="{FF2B5EF4-FFF2-40B4-BE49-F238E27FC236}">
                  <a16:creationId xmlns:a16="http://schemas.microsoft.com/office/drawing/2014/main" id="{9A0C6618-1BBC-A548-97A5-B3A41457C991}"/>
                </a:ext>
              </a:extLst>
            </p:cNvPr>
            <p:cNvSpPr/>
            <p:nvPr/>
          </p:nvSpPr>
          <p:spPr>
            <a:xfrm>
              <a:off x="4490870" y="3986650"/>
              <a:ext cx="238205" cy="3797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2" name="Google Shape;4600;p46">
            <a:extLst>
              <a:ext uri="{FF2B5EF4-FFF2-40B4-BE49-F238E27FC236}">
                <a16:creationId xmlns:a16="http://schemas.microsoft.com/office/drawing/2014/main" id="{EF222EF3-CCA0-6D45-8E3E-EE5A4C7157F6}"/>
              </a:ext>
            </a:extLst>
          </p:cNvPr>
          <p:cNvSpPr txBox="1"/>
          <p:nvPr/>
        </p:nvSpPr>
        <p:spPr>
          <a:xfrm>
            <a:off x="0" y="4390014"/>
            <a:ext cx="2645608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Predict</a:t>
            </a:r>
            <a:endParaRPr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  <p:extLst>
      <p:ext uri="{BB962C8B-B14F-4D97-AF65-F5344CB8AC3E}">
        <p14:creationId xmlns:p14="http://schemas.microsoft.com/office/powerpoint/2010/main" val="78060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6" name="Google Shape;5006;p51"/>
          <p:cNvSpPr txBox="1">
            <a:spLocks noGrp="1"/>
          </p:cNvSpPr>
          <p:nvPr>
            <p:ph type="title"/>
          </p:nvPr>
        </p:nvSpPr>
        <p:spPr>
          <a:xfrm>
            <a:off x="1077700" y="379491"/>
            <a:ext cx="5766414" cy="51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SVM Model and Accuracy</a:t>
            </a:r>
            <a:endParaRPr dirty="0"/>
          </a:p>
        </p:txBody>
      </p:sp>
      <p:grpSp>
        <p:nvGrpSpPr>
          <p:cNvPr id="5008" name="Google Shape;5008;p51"/>
          <p:cNvGrpSpPr/>
          <p:nvPr/>
        </p:nvGrpSpPr>
        <p:grpSpPr>
          <a:xfrm flipH="1">
            <a:off x="6448240" y="3265697"/>
            <a:ext cx="4697562" cy="2010974"/>
            <a:chOff x="2880000" y="3035160"/>
            <a:chExt cx="4262760" cy="1824840"/>
          </a:xfrm>
        </p:grpSpPr>
        <p:sp>
          <p:nvSpPr>
            <p:cNvPr id="5009" name="Google Shape;5009;p51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1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1" name="Google Shape;5011;p51"/>
          <p:cNvSpPr/>
          <p:nvPr/>
        </p:nvSpPr>
        <p:spPr>
          <a:xfrm>
            <a:off x="8324372" y="3950191"/>
            <a:ext cx="84730" cy="84583"/>
          </a:xfrm>
          <a:custGeom>
            <a:avLst/>
            <a:gdLst/>
            <a:ahLst/>
            <a:cxnLst/>
            <a:rect l="l" t="t" r="r" b="b"/>
            <a:pathLst>
              <a:path w="577" h="576" extrusionOk="0">
                <a:moveTo>
                  <a:pt x="0" y="289"/>
                </a:moveTo>
                <a:cubicBezTo>
                  <a:pt x="0" y="448"/>
                  <a:pt x="129" y="576"/>
                  <a:pt x="290" y="576"/>
                </a:cubicBezTo>
                <a:cubicBezTo>
                  <a:pt x="448" y="576"/>
                  <a:pt x="577" y="448"/>
                  <a:pt x="577" y="289"/>
                </a:cubicBezTo>
                <a:cubicBezTo>
                  <a:pt x="577" y="129"/>
                  <a:pt x="448" y="0"/>
                  <a:pt x="290" y="0"/>
                </a:cubicBezTo>
                <a:cubicBezTo>
                  <a:pt x="129" y="0"/>
                  <a:pt x="0" y="129"/>
                  <a:pt x="0" y="28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2" name="Google Shape;5012;p51"/>
          <p:cNvGrpSpPr/>
          <p:nvPr/>
        </p:nvGrpSpPr>
        <p:grpSpPr>
          <a:xfrm>
            <a:off x="5968406" y="3845650"/>
            <a:ext cx="2634944" cy="1327460"/>
            <a:chOff x="5968406" y="3845650"/>
            <a:chExt cx="2634944" cy="1327460"/>
          </a:xfrm>
        </p:grpSpPr>
        <p:grpSp>
          <p:nvGrpSpPr>
            <p:cNvPr id="5013" name="Google Shape;5013;p51"/>
            <p:cNvGrpSpPr/>
            <p:nvPr/>
          </p:nvGrpSpPr>
          <p:grpSpPr>
            <a:xfrm flipH="1">
              <a:off x="6385828" y="4310003"/>
              <a:ext cx="794668" cy="442444"/>
              <a:chOff x="1553677" y="4643148"/>
              <a:chExt cx="1057725" cy="588905"/>
            </a:xfrm>
          </p:grpSpPr>
          <p:sp>
            <p:nvSpPr>
              <p:cNvPr id="5014" name="Google Shape;5014;p51"/>
              <p:cNvSpPr/>
              <p:nvPr/>
            </p:nvSpPr>
            <p:spPr>
              <a:xfrm flipH="1">
                <a:off x="1553677" y="4749169"/>
                <a:ext cx="1057725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2887" extrusionOk="0">
                    <a:moveTo>
                      <a:pt x="0" y="2887"/>
                    </a:moveTo>
                    <a:lnTo>
                      <a:pt x="7203" y="2887"/>
                    </a:lnTo>
                    <a:lnTo>
                      <a:pt x="7203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5" name="Google Shape;5015;p51"/>
              <p:cNvSpPr/>
              <p:nvPr/>
            </p:nvSpPr>
            <p:spPr>
              <a:xfrm flipH="1">
                <a:off x="1553695" y="4749159"/>
                <a:ext cx="529349" cy="482894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887" extrusionOk="0">
                    <a:moveTo>
                      <a:pt x="0" y="2887"/>
                    </a:moveTo>
                    <a:lnTo>
                      <a:pt x="3605" y="2887"/>
                    </a:lnTo>
                    <a:lnTo>
                      <a:pt x="3605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6" name="Google Shape;5016;p51"/>
              <p:cNvSpPr/>
              <p:nvPr/>
            </p:nvSpPr>
            <p:spPr>
              <a:xfrm flipH="1">
                <a:off x="1553677" y="4643148"/>
                <a:ext cx="1057725" cy="10602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722" extrusionOk="0">
                    <a:moveTo>
                      <a:pt x="792" y="0"/>
                    </a:moveTo>
                    <a:lnTo>
                      <a:pt x="0" y="722"/>
                    </a:lnTo>
                    <a:lnTo>
                      <a:pt x="7203" y="722"/>
                    </a:lnTo>
                    <a:lnTo>
                      <a:pt x="6698" y="0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7" name="Google Shape;5017;p51"/>
              <p:cNvSpPr/>
              <p:nvPr/>
            </p:nvSpPr>
            <p:spPr>
              <a:xfrm flipH="1">
                <a:off x="1868957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8" name="Google Shape;5018;p51"/>
              <p:cNvSpPr/>
              <p:nvPr/>
            </p:nvSpPr>
            <p:spPr>
              <a:xfrm flipH="1">
                <a:off x="1892599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9" name="Google Shape;5019;p51"/>
              <p:cNvSpPr/>
              <p:nvPr/>
            </p:nvSpPr>
            <p:spPr>
              <a:xfrm flipH="1">
                <a:off x="1617413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0" name="Google Shape;5020;p51"/>
              <p:cNvSpPr/>
              <p:nvPr/>
            </p:nvSpPr>
            <p:spPr>
              <a:xfrm flipH="1">
                <a:off x="1641072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1" name="Google Shape;5021;p51"/>
              <p:cNvSpPr/>
              <p:nvPr/>
            </p:nvSpPr>
            <p:spPr>
              <a:xfrm flipH="1">
                <a:off x="2264848" y="4910551"/>
                <a:ext cx="157271" cy="261971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4" extrusionOk="0">
                    <a:moveTo>
                      <a:pt x="536" y="0"/>
                    </a:moveTo>
                    <a:lnTo>
                      <a:pt x="536" y="0"/>
                    </a:lnTo>
                    <a:cubicBezTo>
                      <a:pt x="240" y="0"/>
                      <a:pt x="0" y="241"/>
                      <a:pt x="0" y="536"/>
                    </a:cubicBezTo>
                    <a:lnTo>
                      <a:pt x="0" y="1784"/>
                    </a:lnTo>
                    <a:lnTo>
                      <a:pt x="1071" y="1784"/>
                    </a:lnTo>
                    <a:lnTo>
                      <a:pt x="1071" y="536"/>
                    </a:lnTo>
                    <a:cubicBezTo>
                      <a:pt x="1071" y="241"/>
                      <a:pt x="831" y="0"/>
                      <a:pt x="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2" name="Google Shape;5022;p51"/>
              <p:cNvSpPr/>
              <p:nvPr/>
            </p:nvSpPr>
            <p:spPr>
              <a:xfrm flipH="1">
                <a:off x="2285407" y="4942563"/>
                <a:ext cx="116008" cy="22995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566" extrusionOk="0">
                    <a:moveTo>
                      <a:pt x="395" y="0"/>
                    </a:moveTo>
                    <a:lnTo>
                      <a:pt x="395" y="0"/>
                    </a:lnTo>
                    <a:cubicBezTo>
                      <a:pt x="177" y="0"/>
                      <a:pt x="0" y="177"/>
                      <a:pt x="0" y="395"/>
                    </a:cubicBezTo>
                    <a:lnTo>
                      <a:pt x="0" y="1566"/>
                    </a:lnTo>
                    <a:lnTo>
                      <a:pt x="790" y="1566"/>
                    </a:lnTo>
                    <a:lnTo>
                      <a:pt x="790" y="395"/>
                    </a:lnTo>
                    <a:cubicBezTo>
                      <a:pt x="790" y="177"/>
                      <a:pt x="612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3" name="Google Shape;5023;p51"/>
            <p:cNvGrpSpPr/>
            <p:nvPr/>
          </p:nvGrpSpPr>
          <p:grpSpPr>
            <a:xfrm flipH="1">
              <a:off x="5968406" y="4643148"/>
              <a:ext cx="1057725" cy="529963"/>
              <a:chOff x="1553677" y="4643148"/>
              <a:chExt cx="1057725" cy="529963"/>
            </a:xfrm>
          </p:grpSpPr>
          <p:sp>
            <p:nvSpPr>
              <p:cNvPr id="5024" name="Google Shape;5024;p51"/>
              <p:cNvSpPr/>
              <p:nvPr/>
            </p:nvSpPr>
            <p:spPr>
              <a:xfrm flipH="1">
                <a:off x="1553677" y="4749169"/>
                <a:ext cx="1057725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2887" extrusionOk="0">
                    <a:moveTo>
                      <a:pt x="0" y="2887"/>
                    </a:moveTo>
                    <a:lnTo>
                      <a:pt x="7203" y="2887"/>
                    </a:lnTo>
                    <a:lnTo>
                      <a:pt x="7203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5" name="Google Shape;5025;p51"/>
              <p:cNvSpPr/>
              <p:nvPr/>
            </p:nvSpPr>
            <p:spPr>
              <a:xfrm flipH="1">
                <a:off x="1553680" y="4749169"/>
                <a:ext cx="529376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887" extrusionOk="0">
                    <a:moveTo>
                      <a:pt x="0" y="2887"/>
                    </a:moveTo>
                    <a:lnTo>
                      <a:pt x="3605" y="2887"/>
                    </a:lnTo>
                    <a:lnTo>
                      <a:pt x="3605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6" name="Google Shape;5026;p51"/>
              <p:cNvSpPr/>
              <p:nvPr/>
            </p:nvSpPr>
            <p:spPr>
              <a:xfrm flipH="1">
                <a:off x="1553677" y="4643148"/>
                <a:ext cx="1057725" cy="10602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722" extrusionOk="0">
                    <a:moveTo>
                      <a:pt x="792" y="0"/>
                    </a:moveTo>
                    <a:lnTo>
                      <a:pt x="0" y="722"/>
                    </a:lnTo>
                    <a:lnTo>
                      <a:pt x="7203" y="722"/>
                    </a:lnTo>
                    <a:lnTo>
                      <a:pt x="6698" y="0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7" name="Google Shape;5027;p51"/>
              <p:cNvSpPr/>
              <p:nvPr/>
            </p:nvSpPr>
            <p:spPr>
              <a:xfrm flipH="1">
                <a:off x="1868957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8" name="Google Shape;5028;p51"/>
              <p:cNvSpPr/>
              <p:nvPr/>
            </p:nvSpPr>
            <p:spPr>
              <a:xfrm flipH="1">
                <a:off x="1892599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9" name="Google Shape;5029;p51"/>
              <p:cNvSpPr/>
              <p:nvPr/>
            </p:nvSpPr>
            <p:spPr>
              <a:xfrm flipH="1">
                <a:off x="1617413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0" name="Google Shape;5030;p51"/>
              <p:cNvSpPr/>
              <p:nvPr/>
            </p:nvSpPr>
            <p:spPr>
              <a:xfrm flipH="1">
                <a:off x="1641055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1" name="Google Shape;5031;p51"/>
              <p:cNvSpPr/>
              <p:nvPr/>
            </p:nvSpPr>
            <p:spPr>
              <a:xfrm flipH="1">
                <a:off x="2264848" y="4910551"/>
                <a:ext cx="157271" cy="261971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4" extrusionOk="0">
                    <a:moveTo>
                      <a:pt x="536" y="0"/>
                    </a:moveTo>
                    <a:lnTo>
                      <a:pt x="536" y="0"/>
                    </a:lnTo>
                    <a:cubicBezTo>
                      <a:pt x="240" y="0"/>
                      <a:pt x="0" y="241"/>
                      <a:pt x="0" y="536"/>
                    </a:cubicBezTo>
                    <a:lnTo>
                      <a:pt x="0" y="1784"/>
                    </a:lnTo>
                    <a:lnTo>
                      <a:pt x="1071" y="1784"/>
                    </a:lnTo>
                    <a:lnTo>
                      <a:pt x="1071" y="536"/>
                    </a:lnTo>
                    <a:cubicBezTo>
                      <a:pt x="1071" y="241"/>
                      <a:pt x="831" y="0"/>
                      <a:pt x="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2" name="Google Shape;5032;p51"/>
              <p:cNvSpPr/>
              <p:nvPr/>
            </p:nvSpPr>
            <p:spPr>
              <a:xfrm flipH="1">
                <a:off x="2285407" y="4942563"/>
                <a:ext cx="116008" cy="22995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566" extrusionOk="0">
                    <a:moveTo>
                      <a:pt x="395" y="0"/>
                    </a:moveTo>
                    <a:lnTo>
                      <a:pt x="395" y="0"/>
                    </a:lnTo>
                    <a:cubicBezTo>
                      <a:pt x="177" y="0"/>
                      <a:pt x="0" y="177"/>
                      <a:pt x="0" y="395"/>
                    </a:cubicBezTo>
                    <a:lnTo>
                      <a:pt x="0" y="1566"/>
                    </a:lnTo>
                    <a:lnTo>
                      <a:pt x="790" y="1566"/>
                    </a:lnTo>
                    <a:lnTo>
                      <a:pt x="790" y="395"/>
                    </a:lnTo>
                    <a:cubicBezTo>
                      <a:pt x="790" y="177"/>
                      <a:pt x="612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3" name="Google Shape;5033;p51"/>
            <p:cNvGrpSpPr/>
            <p:nvPr/>
          </p:nvGrpSpPr>
          <p:grpSpPr>
            <a:xfrm flipH="1">
              <a:off x="7024285" y="3845650"/>
              <a:ext cx="1092669" cy="1326885"/>
              <a:chOff x="456316" y="3728750"/>
              <a:chExt cx="1092669" cy="1326885"/>
            </a:xfrm>
          </p:grpSpPr>
          <p:sp>
            <p:nvSpPr>
              <p:cNvPr id="5034" name="Google Shape;5034;p51"/>
              <p:cNvSpPr/>
              <p:nvPr/>
            </p:nvSpPr>
            <p:spPr>
              <a:xfrm flipH="1">
                <a:off x="456317" y="3829192"/>
                <a:ext cx="285614" cy="802508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5465" extrusionOk="0">
                    <a:moveTo>
                      <a:pt x="1945" y="0"/>
                    </a:moveTo>
                    <a:lnTo>
                      <a:pt x="0" y="0"/>
                    </a:lnTo>
                    <a:lnTo>
                      <a:pt x="0" y="5465"/>
                    </a:lnTo>
                    <a:lnTo>
                      <a:pt x="1945" y="5465"/>
                    </a:lnTo>
                    <a:lnTo>
                      <a:pt x="1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5" name="Google Shape;5035;p51"/>
              <p:cNvSpPr/>
              <p:nvPr/>
            </p:nvSpPr>
            <p:spPr>
              <a:xfrm flipH="1">
                <a:off x="521222" y="3900264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8" y="0"/>
                      <a:pt x="0" y="239"/>
                      <a:pt x="0" y="532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2"/>
                    </a:lnTo>
                    <a:cubicBezTo>
                      <a:pt x="1063" y="239"/>
                      <a:pt x="827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6" name="Google Shape;5036;p51"/>
              <p:cNvSpPr/>
              <p:nvPr/>
            </p:nvSpPr>
            <p:spPr>
              <a:xfrm flipH="1">
                <a:off x="544571" y="3928164"/>
                <a:ext cx="109106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3" y="743"/>
                    </a:lnTo>
                    <a:lnTo>
                      <a:pt x="743" y="372"/>
                    </a:lnTo>
                    <a:cubicBezTo>
                      <a:pt x="743" y="167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7" name="Google Shape;5037;p51"/>
              <p:cNvSpPr/>
              <p:nvPr/>
            </p:nvSpPr>
            <p:spPr>
              <a:xfrm flipH="1">
                <a:off x="456316" y="3728750"/>
                <a:ext cx="425557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684" extrusionOk="0">
                    <a:moveTo>
                      <a:pt x="0" y="0"/>
                    </a:moveTo>
                    <a:lnTo>
                      <a:pt x="2240" y="0"/>
                    </a:lnTo>
                    <a:lnTo>
                      <a:pt x="2898" y="684"/>
                    </a:lnTo>
                    <a:lnTo>
                      <a:pt x="953" y="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8" name="Google Shape;5038;p51"/>
              <p:cNvSpPr/>
              <p:nvPr/>
            </p:nvSpPr>
            <p:spPr>
              <a:xfrm flipH="1">
                <a:off x="742222" y="3829192"/>
                <a:ext cx="285173" cy="802508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5465" extrusionOk="0">
                    <a:moveTo>
                      <a:pt x="1942" y="0"/>
                    </a:moveTo>
                    <a:lnTo>
                      <a:pt x="0" y="0"/>
                    </a:lnTo>
                    <a:lnTo>
                      <a:pt x="0" y="5465"/>
                    </a:lnTo>
                    <a:lnTo>
                      <a:pt x="1942" y="5465"/>
                    </a:lnTo>
                    <a:lnTo>
                      <a:pt x="1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9" name="Google Shape;5039;p51"/>
              <p:cNvSpPr/>
              <p:nvPr/>
            </p:nvSpPr>
            <p:spPr>
              <a:xfrm flipH="1">
                <a:off x="806834" y="3900264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9"/>
                      <a:pt x="0" y="532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2"/>
                    </a:lnTo>
                    <a:cubicBezTo>
                      <a:pt x="1063" y="239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0" name="Google Shape;5040;p51"/>
              <p:cNvSpPr/>
              <p:nvPr/>
            </p:nvSpPr>
            <p:spPr>
              <a:xfrm flipH="1">
                <a:off x="830476" y="3928164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7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1" name="Google Shape;5041;p51"/>
              <p:cNvSpPr/>
              <p:nvPr/>
            </p:nvSpPr>
            <p:spPr>
              <a:xfrm flipH="1">
                <a:off x="742222" y="3728750"/>
                <a:ext cx="285173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684" extrusionOk="0">
                    <a:moveTo>
                      <a:pt x="0" y="684"/>
                    </a:moveTo>
                    <a:lnTo>
                      <a:pt x="991" y="0"/>
                    </a:lnTo>
                    <a:lnTo>
                      <a:pt x="1942" y="684"/>
                    </a:lnTo>
                    <a:lnTo>
                      <a:pt x="0" y="6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2" name="Google Shape;5042;p51"/>
              <p:cNvSpPr/>
              <p:nvPr/>
            </p:nvSpPr>
            <p:spPr>
              <a:xfrm flipH="1">
                <a:off x="491260" y="4631694"/>
                <a:ext cx="1057725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2887" extrusionOk="0">
                    <a:moveTo>
                      <a:pt x="7203" y="0"/>
                    </a:moveTo>
                    <a:lnTo>
                      <a:pt x="0" y="0"/>
                    </a:lnTo>
                    <a:lnTo>
                      <a:pt x="0" y="2887"/>
                    </a:lnTo>
                    <a:lnTo>
                      <a:pt x="7203" y="2887"/>
                    </a:lnTo>
                    <a:lnTo>
                      <a:pt x="7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3" name="Google Shape;5043;p51"/>
              <p:cNvSpPr/>
              <p:nvPr/>
            </p:nvSpPr>
            <p:spPr>
              <a:xfrm flipH="1">
                <a:off x="491264" y="4631694"/>
                <a:ext cx="529376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887" extrusionOk="0">
                    <a:moveTo>
                      <a:pt x="3605" y="0"/>
                    </a:moveTo>
                    <a:lnTo>
                      <a:pt x="0" y="0"/>
                    </a:lnTo>
                    <a:lnTo>
                      <a:pt x="0" y="2887"/>
                    </a:lnTo>
                    <a:lnTo>
                      <a:pt x="3605" y="2887"/>
                    </a:ln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4" name="Google Shape;5044;p51"/>
              <p:cNvSpPr/>
              <p:nvPr/>
            </p:nvSpPr>
            <p:spPr>
              <a:xfrm flipH="1">
                <a:off x="491260" y="4525379"/>
                <a:ext cx="1057725" cy="106316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724" extrusionOk="0">
                    <a:moveTo>
                      <a:pt x="7203" y="724"/>
                    </a:moveTo>
                    <a:lnTo>
                      <a:pt x="0" y="724"/>
                    </a:lnTo>
                    <a:lnTo>
                      <a:pt x="792" y="0"/>
                    </a:lnTo>
                    <a:lnTo>
                      <a:pt x="6700" y="0"/>
                    </a:lnTo>
                    <a:lnTo>
                      <a:pt x="7203" y="7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5" name="Google Shape;5045;p51"/>
              <p:cNvSpPr/>
              <p:nvPr/>
            </p:nvSpPr>
            <p:spPr>
              <a:xfrm flipH="1">
                <a:off x="806540" y="4760329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6" name="Google Shape;5046;p51"/>
              <p:cNvSpPr/>
              <p:nvPr/>
            </p:nvSpPr>
            <p:spPr>
              <a:xfrm flipH="1">
                <a:off x="829742" y="4788083"/>
                <a:ext cx="109253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4" y="743"/>
                    </a:lnTo>
                    <a:lnTo>
                      <a:pt x="744" y="372"/>
                    </a:lnTo>
                    <a:cubicBezTo>
                      <a:pt x="744" y="167"/>
                      <a:pt x="577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7" name="Google Shape;5047;p51"/>
              <p:cNvSpPr/>
              <p:nvPr/>
            </p:nvSpPr>
            <p:spPr>
              <a:xfrm flipH="1">
                <a:off x="554997" y="4760329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7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8" name="Google Shape;5048;p51"/>
              <p:cNvSpPr/>
              <p:nvPr/>
            </p:nvSpPr>
            <p:spPr>
              <a:xfrm flipH="1">
                <a:off x="578345" y="4788083"/>
                <a:ext cx="109106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3" y="743"/>
                    </a:lnTo>
                    <a:lnTo>
                      <a:pt x="743" y="372"/>
                    </a:lnTo>
                    <a:cubicBezTo>
                      <a:pt x="743" y="167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9" name="Google Shape;5049;p51"/>
              <p:cNvSpPr/>
              <p:nvPr/>
            </p:nvSpPr>
            <p:spPr>
              <a:xfrm flipH="1">
                <a:off x="1202432" y="4793222"/>
                <a:ext cx="157271" cy="261531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1" extrusionOk="0">
                    <a:moveTo>
                      <a:pt x="536" y="0"/>
                    </a:moveTo>
                    <a:lnTo>
                      <a:pt x="536" y="0"/>
                    </a:lnTo>
                    <a:cubicBezTo>
                      <a:pt x="240" y="0"/>
                      <a:pt x="0" y="240"/>
                      <a:pt x="0" y="535"/>
                    </a:cubicBezTo>
                    <a:lnTo>
                      <a:pt x="0" y="1781"/>
                    </a:lnTo>
                    <a:lnTo>
                      <a:pt x="1071" y="1781"/>
                    </a:lnTo>
                    <a:lnTo>
                      <a:pt x="1071" y="535"/>
                    </a:lnTo>
                    <a:cubicBezTo>
                      <a:pt x="1071" y="240"/>
                      <a:pt x="831" y="0"/>
                      <a:pt x="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0" name="Google Shape;5050;p51"/>
              <p:cNvSpPr/>
              <p:nvPr/>
            </p:nvSpPr>
            <p:spPr>
              <a:xfrm flipH="1">
                <a:off x="1222990" y="4825088"/>
                <a:ext cx="115714" cy="22966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564" extrusionOk="0">
                    <a:moveTo>
                      <a:pt x="393" y="0"/>
                    </a:moveTo>
                    <a:lnTo>
                      <a:pt x="393" y="0"/>
                    </a:lnTo>
                    <a:cubicBezTo>
                      <a:pt x="175" y="0"/>
                      <a:pt x="0" y="177"/>
                      <a:pt x="0" y="395"/>
                    </a:cubicBezTo>
                    <a:lnTo>
                      <a:pt x="0" y="1564"/>
                    </a:lnTo>
                    <a:lnTo>
                      <a:pt x="788" y="1564"/>
                    </a:lnTo>
                    <a:lnTo>
                      <a:pt x="788" y="395"/>
                    </a:lnTo>
                    <a:cubicBezTo>
                      <a:pt x="788" y="177"/>
                      <a:pt x="611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1" name="Google Shape;5051;p51"/>
              <p:cNvSpPr/>
              <p:nvPr/>
            </p:nvSpPr>
            <p:spPr>
              <a:xfrm flipH="1">
                <a:off x="861753" y="4239033"/>
                <a:ext cx="285614" cy="285467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944" extrusionOk="0">
                    <a:moveTo>
                      <a:pt x="1945" y="0"/>
                    </a:moveTo>
                    <a:lnTo>
                      <a:pt x="0" y="0"/>
                    </a:lnTo>
                    <a:lnTo>
                      <a:pt x="0" y="1944"/>
                    </a:lnTo>
                    <a:lnTo>
                      <a:pt x="1945" y="1944"/>
                    </a:lnTo>
                    <a:lnTo>
                      <a:pt x="19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2" name="Google Shape;5052;p51"/>
              <p:cNvSpPr/>
              <p:nvPr/>
            </p:nvSpPr>
            <p:spPr>
              <a:xfrm flipH="1">
                <a:off x="926659" y="4310399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3" name="Google Shape;5053;p51"/>
              <p:cNvSpPr/>
              <p:nvPr/>
            </p:nvSpPr>
            <p:spPr>
              <a:xfrm flipH="1">
                <a:off x="950007" y="4338153"/>
                <a:ext cx="109106" cy="10881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1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7" y="0"/>
                      <a:pt x="0" y="165"/>
                      <a:pt x="0" y="371"/>
                    </a:cubicBezTo>
                    <a:lnTo>
                      <a:pt x="0" y="741"/>
                    </a:lnTo>
                    <a:lnTo>
                      <a:pt x="743" y="741"/>
                    </a:lnTo>
                    <a:lnTo>
                      <a:pt x="743" y="371"/>
                    </a:lnTo>
                    <a:cubicBezTo>
                      <a:pt x="743" y="165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4" name="Google Shape;5054;p51"/>
              <p:cNvSpPr/>
              <p:nvPr/>
            </p:nvSpPr>
            <p:spPr>
              <a:xfrm flipH="1">
                <a:off x="861752" y="4138592"/>
                <a:ext cx="425557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684" extrusionOk="0">
                    <a:moveTo>
                      <a:pt x="0" y="0"/>
                    </a:moveTo>
                    <a:lnTo>
                      <a:pt x="2240" y="0"/>
                    </a:lnTo>
                    <a:lnTo>
                      <a:pt x="2898" y="684"/>
                    </a:lnTo>
                    <a:lnTo>
                      <a:pt x="953" y="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5" name="Google Shape;5055;p51"/>
              <p:cNvSpPr/>
              <p:nvPr/>
            </p:nvSpPr>
            <p:spPr>
              <a:xfrm flipH="1">
                <a:off x="1147663" y="4239025"/>
                <a:ext cx="285325" cy="287226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943" y="0"/>
                    </a:moveTo>
                    <a:lnTo>
                      <a:pt x="0" y="0"/>
                    </a:lnTo>
                    <a:lnTo>
                      <a:pt x="0" y="1944"/>
                    </a:lnTo>
                    <a:lnTo>
                      <a:pt x="1943" y="1944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6" name="Google Shape;5056;p51"/>
              <p:cNvSpPr/>
              <p:nvPr/>
            </p:nvSpPr>
            <p:spPr>
              <a:xfrm flipH="1">
                <a:off x="1212270" y="4310399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7" name="Google Shape;5057;p51"/>
              <p:cNvSpPr/>
              <p:nvPr/>
            </p:nvSpPr>
            <p:spPr>
              <a:xfrm flipH="1">
                <a:off x="1235913" y="4338153"/>
                <a:ext cx="108812" cy="10881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1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5"/>
                      <a:pt x="0" y="371"/>
                    </a:cubicBezTo>
                    <a:lnTo>
                      <a:pt x="0" y="741"/>
                    </a:lnTo>
                    <a:lnTo>
                      <a:pt x="741" y="741"/>
                    </a:lnTo>
                    <a:lnTo>
                      <a:pt x="741" y="371"/>
                    </a:lnTo>
                    <a:cubicBezTo>
                      <a:pt x="741" y="165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8" name="Google Shape;5058;p51"/>
              <p:cNvSpPr/>
              <p:nvPr/>
            </p:nvSpPr>
            <p:spPr>
              <a:xfrm flipH="1">
                <a:off x="1147658" y="4138592"/>
                <a:ext cx="285320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684" extrusionOk="0">
                    <a:moveTo>
                      <a:pt x="0" y="684"/>
                    </a:moveTo>
                    <a:lnTo>
                      <a:pt x="992" y="0"/>
                    </a:lnTo>
                    <a:lnTo>
                      <a:pt x="1943" y="684"/>
                    </a:lnTo>
                    <a:lnTo>
                      <a:pt x="0" y="6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59" name="Google Shape;5059;p51"/>
            <p:cNvGrpSpPr/>
            <p:nvPr/>
          </p:nvGrpSpPr>
          <p:grpSpPr>
            <a:xfrm flipH="1">
              <a:off x="8079701" y="3995706"/>
              <a:ext cx="523649" cy="1177402"/>
              <a:chOff x="-37668" y="3998356"/>
              <a:chExt cx="523649" cy="1177402"/>
            </a:xfrm>
          </p:grpSpPr>
          <p:sp>
            <p:nvSpPr>
              <p:cNvPr id="5060" name="Google Shape;5060;p51"/>
              <p:cNvSpPr/>
              <p:nvPr/>
            </p:nvSpPr>
            <p:spPr>
              <a:xfrm flipH="1">
                <a:off x="-37668" y="4111719"/>
                <a:ext cx="523649" cy="106403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7246" extrusionOk="0"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799" y="0"/>
                      <a:pt x="0" y="797"/>
                      <a:pt x="0" y="1783"/>
                    </a:cubicBezTo>
                    <a:lnTo>
                      <a:pt x="0" y="7246"/>
                    </a:lnTo>
                    <a:lnTo>
                      <a:pt x="3566" y="7246"/>
                    </a:lnTo>
                    <a:lnTo>
                      <a:pt x="3566" y="1783"/>
                    </a:lnTo>
                    <a:cubicBezTo>
                      <a:pt x="3566" y="797"/>
                      <a:pt x="2768" y="0"/>
                      <a:pt x="1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p51"/>
              <p:cNvSpPr/>
              <p:nvPr/>
            </p:nvSpPr>
            <p:spPr>
              <a:xfrm flipH="1">
                <a:off x="-37375" y="4111719"/>
                <a:ext cx="523356" cy="25374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728" extrusionOk="0">
                    <a:moveTo>
                      <a:pt x="0" y="1728"/>
                    </a:moveTo>
                    <a:lnTo>
                      <a:pt x="3564" y="1728"/>
                    </a:lnTo>
                    <a:cubicBezTo>
                      <a:pt x="3535" y="769"/>
                      <a:pt x="2749" y="0"/>
                      <a:pt x="1782" y="0"/>
                    </a:cubicBezTo>
                    <a:lnTo>
                      <a:pt x="1782" y="0"/>
                    </a:lnTo>
                    <a:cubicBezTo>
                      <a:pt x="817" y="0"/>
                      <a:pt x="31" y="769"/>
                      <a:pt x="0" y="17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p51"/>
              <p:cNvSpPr/>
              <p:nvPr/>
            </p:nvSpPr>
            <p:spPr>
              <a:xfrm flipH="1">
                <a:off x="87298" y="4453572"/>
                <a:ext cx="266524" cy="266377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14" extrusionOk="0">
                    <a:moveTo>
                      <a:pt x="0" y="908"/>
                    </a:moveTo>
                    <a:cubicBezTo>
                      <a:pt x="0" y="1409"/>
                      <a:pt x="408" y="1814"/>
                      <a:pt x="909" y="1814"/>
                    </a:cubicBezTo>
                    <a:cubicBezTo>
                      <a:pt x="1410" y="1814"/>
                      <a:pt x="1815" y="1409"/>
                      <a:pt x="1815" y="908"/>
                    </a:cubicBezTo>
                    <a:cubicBezTo>
                      <a:pt x="1815" y="407"/>
                      <a:pt x="1410" y="0"/>
                      <a:pt x="909" y="0"/>
                    </a:cubicBezTo>
                    <a:cubicBezTo>
                      <a:pt x="408" y="0"/>
                      <a:pt x="0" y="407"/>
                      <a:pt x="0" y="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51"/>
              <p:cNvSpPr/>
              <p:nvPr/>
            </p:nvSpPr>
            <p:spPr>
              <a:xfrm flipH="1">
                <a:off x="145596" y="4913047"/>
                <a:ext cx="157271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3" extrusionOk="0">
                    <a:moveTo>
                      <a:pt x="535" y="0"/>
                    </a:moveTo>
                    <a:lnTo>
                      <a:pt x="535" y="0"/>
                    </a:lnTo>
                    <a:cubicBezTo>
                      <a:pt x="240" y="0"/>
                      <a:pt x="0" y="240"/>
                      <a:pt x="0" y="535"/>
                    </a:cubicBezTo>
                    <a:lnTo>
                      <a:pt x="0" y="1783"/>
                    </a:lnTo>
                    <a:lnTo>
                      <a:pt x="1071" y="1783"/>
                    </a:lnTo>
                    <a:lnTo>
                      <a:pt x="1071" y="535"/>
                    </a:lnTo>
                    <a:cubicBezTo>
                      <a:pt x="1071" y="240"/>
                      <a:pt x="832" y="0"/>
                      <a:pt x="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51"/>
              <p:cNvSpPr/>
              <p:nvPr/>
            </p:nvSpPr>
            <p:spPr>
              <a:xfrm flipH="1">
                <a:off x="166301" y="4945059"/>
                <a:ext cx="115714" cy="22981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565" extrusionOk="0">
                    <a:moveTo>
                      <a:pt x="393" y="0"/>
                    </a:moveTo>
                    <a:lnTo>
                      <a:pt x="393" y="0"/>
                    </a:lnTo>
                    <a:cubicBezTo>
                      <a:pt x="175" y="0"/>
                      <a:pt x="0" y="177"/>
                      <a:pt x="0" y="394"/>
                    </a:cubicBezTo>
                    <a:lnTo>
                      <a:pt x="0" y="1565"/>
                    </a:lnTo>
                    <a:lnTo>
                      <a:pt x="788" y="1565"/>
                    </a:lnTo>
                    <a:lnTo>
                      <a:pt x="788" y="394"/>
                    </a:lnTo>
                    <a:cubicBezTo>
                      <a:pt x="788" y="177"/>
                      <a:pt x="611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5" name="Google Shape;5065;p51"/>
              <p:cNvSpPr/>
              <p:nvPr/>
            </p:nvSpPr>
            <p:spPr>
              <a:xfrm flipH="1">
                <a:off x="97724" y="3998356"/>
                <a:ext cx="230547" cy="23010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67" extrusionOk="0">
                    <a:moveTo>
                      <a:pt x="0" y="784"/>
                    </a:moveTo>
                    <a:cubicBezTo>
                      <a:pt x="0" y="1217"/>
                      <a:pt x="352" y="1567"/>
                      <a:pt x="786" y="1567"/>
                    </a:cubicBezTo>
                    <a:cubicBezTo>
                      <a:pt x="1217" y="1567"/>
                      <a:pt x="1570" y="1217"/>
                      <a:pt x="1570" y="784"/>
                    </a:cubicBezTo>
                    <a:cubicBezTo>
                      <a:pt x="1570" y="350"/>
                      <a:pt x="1217" y="0"/>
                      <a:pt x="786" y="0"/>
                    </a:cubicBezTo>
                    <a:cubicBezTo>
                      <a:pt x="352" y="0"/>
                      <a:pt x="0" y="350"/>
                      <a:pt x="0" y="7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66" name="Google Shape;5066;p51"/>
          <p:cNvSpPr/>
          <p:nvPr/>
        </p:nvSpPr>
        <p:spPr>
          <a:xfrm>
            <a:off x="7932156" y="212125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7" name="Google Shape;5067;p51"/>
          <p:cNvSpPr/>
          <p:nvPr/>
        </p:nvSpPr>
        <p:spPr>
          <a:xfrm>
            <a:off x="7086811" y="893376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1A09870B-A3C2-1042-8B78-93683AB5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8" y="2121253"/>
            <a:ext cx="3187433" cy="5683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8" name="Google Shape;4600;p46">
            <a:extLst>
              <a:ext uri="{FF2B5EF4-FFF2-40B4-BE49-F238E27FC236}">
                <a16:creationId xmlns:a16="http://schemas.microsoft.com/office/drawing/2014/main" id="{DC6BCF12-29FD-B748-93B9-98B85A8900A6}"/>
              </a:ext>
            </a:extLst>
          </p:cNvPr>
          <p:cNvSpPr txBox="1"/>
          <p:nvPr/>
        </p:nvSpPr>
        <p:spPr>
          <a:xfrm>
            <a:off x="683003" y="2814772"/>
            <a:ext cx="2645608" cy="74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Accuracy : 0.6638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E5C4C2C-4364-704C-B9D8-6E5B9E8538ED}"/>
              </a:ext>
            </a:extLst>
          </p:cNvPr>
          <p:cNvGrpSpPr/>
          <p:nvPr/>
        </p:nvGrpSpPr>
        <p:grpSpPr>
          <a:xfrm>
            <a:off x="3795840" y="1196407"/>
            <a:ext cx="3010459" cy="3089682"/>
            <a:chOff x="3795840" y="1196407"/>
            <a:chExt cx="3010459" cy="3089682"/>
          </a:xfrm>
        </p:grpSpPr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7F77109-1D37-3840-A703-9E5676D3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5840" y="1196407"/>
              <a:ext cx="3010459" cy="308968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7D3CE428-7C1D-364E-92E8-C4A616851D3C}"/>
                </a:ext>
              </a:extLst>
            </p:cNvPr>
            <p:cNvSpPr/>
            <p:nvPr/>
          </p:nvSpPr>
          <p:spPr>
            <a:xfrm>
              <a:off x="3931920" y="3334410"/>
              <a:ext cx="2383039" cy="25944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640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7" name="Google Shape;5227;p55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3e)- Run a neural network with 5 hidden nodes for price as the Y-variable against property type, city, bedrooms, bathrooms, area as the X-variables.</a:t>
            </a:r>
            <a:endParaRPr sz="1400" b="1" dirty="0"/>
          </a:p>
        </p:txBody>
      </p:sp>
      <p:sp>
        <p:nvSpPr>
          <p:cNvPr id="23" name="Google Shape;4600;p46">
            <a:extLst>
              <a:ext uri="{FF2B5EF4-FFF2-40B4-BE49-F238E27FC236}">
                <a16:creationId xmlns:a16="http://schemas.microsoft.com/office/drawing/2014/main" id="{951A14E2-671E-6646-B386-B47DFB5CC603}"/>
              </a:ext>
            </a:extLst>
          </p:cNvPr>
          <p:cNvSpPr txBox="1"/>
          <p:nvPr/>
        </p:nvSpPr>
        <p:spPr>
          <a:xfrm>
            <a:off x="420800" y="1329044"/>
            <a:ext cx="2107248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Function definition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" name="Google Shape;4600;p46">
            <a:extLst>
              <a:ext uri="{FF2B5EF4-FFF2-40B4-BE49-F238E27FC236}">
                <a16:creationId xmlns:a16="http://schemas.microsoft.com/office/drawing/2014/main" id="{09919E73-5849-5D45-B15D-6CC5B03AEDF0}"/>
              </a:ext>
            </a:extLst>
          </p:cNvPr>
          <p:cNvSpPr txBox="1"/>
          <p:nvPr/>
        </p:nvSpPr>
        <p:spPr>
          <a:xfrm>
            <a:off x="576588" y="2629761"/>
            <a:ext cx="2107248" cy="56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Split the dataset to training and testing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D5156D9-BB74-8445-867E-7F800AAFFDED}"/>
              </a:ext>
            </a:extLst>
          </p:cNvPr>
          <p:cNvGrpSpPr/>
          <p:nvPr/>
        </p:nvGrpSpPr>
        <p:grpSpPr>
          <a:xfrm>
            <a:off x="2683836" y="1243603"/>
            <a:ext cx="4612245" cy="3701678"/>
            <a:chOff x="2683836" y="1243603"/>
            <a:chExt cx="4612245" cy="370167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891362E-6F82-0F45-967D-B62629F4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836" y="1243603"/>
              <a:ext cx="4612245" cy="37772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966F141-470B-1242-AAF1-C845A0417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457" b="-1"/>
            <a:stretch/>
          </p:blipFill>
          <p:spPr>
            <a:xfrm>
              <a:off x="2683836" y="1967111"/>
              <a:ext cx="4611600" cy="270764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2251E2-8D07-E046-A865-48AFEE675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209"/>
            <a:stretch/>
          </p:blipFill>
          <p:spPr>
            <a:xfrm>
              <a:off x="2683836" y="2583656"/>
              <a:ext cx="3740016" cy="56679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21" name="肘形接點 20">
              <a:extLst>
                <a:ext uri="{FF2B5EF4-FFF2-40B4-BE49-F238E27FC236}">
                  <a16:creationId xmlns:a16="http://schemas.microsoft.com/office/drawing/2014/main" id="{91DA5672-D398-C64A-B08B-15AAECA807E2}"/>
                </a:ext>
              </a:extLst>
            </p:cNvPr>
            <p:cNvCxnSpPr>
              <a:stCxn id="15" idx="3"/>
              <a:endCxn id="17" idx="3"/>
            </p:cNvCxnSpPr>
            <p:nvPr/>
          </p:nvCxnSpPr>
          <p:spPr>
            <a:xfrm flipH="1">
              <a:off x="7295436" y="1432467"/>
              <a:ext cx="645" cy="670026"/>
            </a:xfrm>
            <a:prstGeom prst="bentConnector3">
              <a:avLst>
                <a:gd name="adj1" fmla="val -3544186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接點 23">
              <a:extLst>
                <a:ext uri="{FF2B5EF4-FFF2-40B4-BE49-F238E27FC236}">
                  <a16:creationId xmlns:a16="http://schemas.microsoft.com/office/drawing/2014/main" id="{85D2B971-7108-5F46-8C33-25F9485A234F}"/>
                </a:ext>
              </a:extLst>
            </p:cNvPr>
            <p:cNvCxnSpPr>
              <a:stCxn id="17" idx="3"/>
              <a:endCxn id="19" idx="3"/>
            </p:cNvCxnSpPr>
            <p:nvPr/>
          </p:nvCxnSpPr>
          <p:spPr>
            <a:xfrm flipH="1">
              <a:off x="6423852" y="2102493"/>
              <a:ext cx="871584" cy="764562"/>
            </a:xfrm>
            <a:prstGeom prst="bentConnector3">
              <a:avLst>
                <a:gd name="adj1" fmla="val -26228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AA22C8D6-DB07-CB4A-A557-110BA3E3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3836" y="3419395"/>
              <a:ext cx="4142708" cy="152588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29" name="肘形接點 28">
              <a:extLst>
                <a:ext uri="{FF2B5EF4-FFF2-40B4-BE49-F238E27FC236}">
                  <a16:creationId xmlns:a16="http://schemas.microsoft.com/office/drawing/2014/main" id="{BD380F6D-4CD2-F649-B189-C12DD4155896}"/>
                </a:ext>
              </a:extLst>
            </p:cNvPr>
            <p:cNvCxnSpPr>
              <a:stCxn id="19" idx="3"/>
              <a:endCxn id="26" idx="3"/>
            </p:cNvCxnSpPr>
            <p:nvPr/>
          </p:nvCxnSpPr>
          <p:spPr>
            <a:xfrm>
              <a:off x="6423852" y="2867055"/>
              <a:ext cx="402692" cy="1315283"/>
            </a:xfrm>
            <a:prstGeom prst="bentConnector3">
              <a:avLst>
                <a:gd name="adj1" fmla="val 156768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Google Shape;4600;p46">
            <a:extLst>
              <a:ext uri="{FF2B5EF4-FFF2-40B4-BE49-F238E27FC236}">
                <a16:creationId xmlns:a16="http://schemas.microsoft.com/office/drawing/2014/main" id="{543404A0-B316-0646-BDEB-2631D7B7BC3C}"/>
              </a:ext>
            </a:extLst>
          </p:cNvPr>
          <p:cNvSpPr txBox="1"/>
          <p:nvPr/>
        </p:nvSpPr>
        <p:spPr>
          <a:xfrm>
            <a:off x="576588" y="3702829"/>
            <a:ext cx="2107248" cy="63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Run the neural network model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  <p:extLst>
      <p:ext uri="{BB962C8B-B14F-4D97-AF65-F5344CB8AC3E}">
        <p14:creationId xmlns:p14="http://schemas.microsoft.com/office/powerpoint/2010/main" val="168180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6" name="Google Shape;5006;p51"/>
          <p:cNvSpPr txBox="1">
            <a:spLocks noGrp="1"/>
          </p:cNvSpPr>
          <p:nvPr>
            <p:ph type="title"/>
          </p:nvPr>
        </p:nvSpPr>
        <p:spPr>
          <a:xfrm>
            <a:off x="1077700" y="379491"/>
            <a:ext cx="5766414" cy="51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/>
              <a:t>Neural Network Model and Correlation</a:t>
            </a:r>
            <a:endParaRPr sz="2000" dirty="0"/>
          </a:p>
        </p:txBody>
      </p:sp>
      <p:grpSp>
        <p:nvGrpSpPr>
          <p:cNvPr id="5008" name="Google Shape;5008;p51"/>
          <p:cNvGrpSpPr/>
          <p:nvPr/>
        </p:nvGrpSpPr>
        <p:grpSpPr>
          <a:xfrm flipH="1">
            <a:off x="6448240" y="3265697"/>
            <a:ext cx="4697562" cy="2010974"/>
            <a:chOff x="2880000" y="3035160"/>
            <a:chExt cx="4262760" cy="1824840"/>
          </a:xfrm>
        </p:grpSpPr>
        <p:sp>
          <p:nvSpPr>
            <p:cNvPr id="5009" name="Google Shape;5009;p51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1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2" name="Google Shape;5012;p51"/>
          <p:cNvGrpSpPr/>
          <p:nvPr/>
        </p:nvGrpSpPr>
        <p:grpSpPr>
          <a:xfrm>
            <a:off x="5968406" y="3845650"/>
            <a:ext cx="2634944" cy="1327460"/>
            <a:chOff x="5968406" y="3845650"/>
            <a:chExt cx="2634944" cy="1327460"/>
          </a:xfrm>
        </p:grpSpPr>
        <p:grpSp>
          <p:nvGrpSpPr>
            <p:cNvPr id="5013" name="Google Shape;5013;p51"/>
            <p:cNvGrpSpPr/>
            <p:nvPr/>
          </p:nvGrpSpPr>
          <p:grpSpPr>
            <a:xfrm flipH="1">
              <a:off x="6385828" y="4310003"/>
              <a:ext cx="794668" cy="442444"/>
              <a:chOff x="1553677" y="4643148"/>
              <a:chExt cx="1057725" cy="588905"/>
            </a:xfrm>
          </p:grpSpPr>
          <p:sp>
            <p:nvSpPr>
              <p:cNvPr id="5014" name="Google Shape;5014;p51"/>
              <p:cNvSpPr/>
              <p:nvPr/>
            </p:nvSpPr>
            <p:spPr>
              <a:xfrm flipH="1">
                <a:off x="1553677" y="4749169"/>
                <a:ext cx="1057725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2887" extrusionOk="0">
                    <a:moveTo>
                      <a:pt x="0" y="2887"/>
                    </a:moveTo>
                    <a:lnTo>
                      <a:pt x="7203" y="2887"/>
                    </a:lnTo>
                    <a:lnTo>
                      <a:pt x="7203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5" name="Google Shape;5015;p51"/>
              <p:cNvSpPr/>
              <p:nvPr/>
            </p:nvSpPr>
            <p:spPr>
              <a:xfrm flipH="1">
                <a:off x="1553695" y="4749159"/>
                <a:ext cx="529349" cy="482894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887" extrusionOk="0">
                    <a:moveTo>
                      <a:pt x="0" y="2887"/>
                    </a:moveTo>
                    <a:lnTo>
                      <a:pt x="3605" y="2887"/>
                    </a:lnTo>
                    <a:lnTo>
                      <a:pt x="3605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6" name="Google Shape;5016;p51"/>
              <p:cNvSpPr/>
              <p:nvPr/>
            </p:nvSpPr>
            <p:spPr>
              <a:xfrm flipH="1">
                <a:off x="1553677" y="4643148"/>
                <a:ext cx="1057725" cy="10602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722" extrusionOk="0">
                    <a:moveTo>
                      <a:pt x="792" y="0"/>
                    </a:moveTo>
                    <a:lnTo>
                      <a:pt x="0" y="722"/>
                    </a:lnTo>
                    <a:lnTo>
                      <a:pt x="7203" y="722"/>
                    </a:lnTo>
                    <a:lnTo>
                      <a:pt x="6698" y="0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7" name="Google Shape;5017;p51"/>
              <p:cNvSpPr/>
              <p:nvPr/>
            </p:nvSpPr>
            <p:spPr>
              <a:xfrm flipH="1">
                <a:off x="1868957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8" name="Google Shape;5018;p51"/>
              <p:cNvSpPr/>
              <p:nvPr/>
            </p:nvSpPr>
            <p:spPr>
              <a:xfrm flipH="1">
                <a:off x="1892599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9" name="Google Shape;5019;p51"/>
              <p:cNvSpPr/>
              <p:nvPr/>
            </p:nvSpPr>
            <p:spPr>
              <a:xfrm flipH="1">
                <a:off x="1617413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0" name="Google Shape;5020;p51"/>
              <p:cNvSpPr/>
              <p:nvPr/>
            </p:nvSpPr>
            <p:spPr>
              <a:xfrm flipH="1">
                <a:off x="1641072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1" name="Google Shape;5021;p51"/>
              <p:cNvSpPr/>
              <p:nvPr/>
            </p:nvSpPr>
            <p:spPr>
              <a:xfrm flipH="1">
                <a:off x="2264848" y="4910551"/>
                <a:ext cx="157271" cy="261971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4" extrusionOk="0">
                    <a:moveTo>
                      <a:pt x="536" y="0"/>
                    </a:moveTo>
                    <a:lnTo>
                      <a:pt x="536" y="0"/>
                    </a:lnTo>
                    <a:cubicBezTo>
                      <a:pt x="240" y="0"/>
                      <a:pt x="0" y="241"/>
                      <a:pt x="0" y="536"/>
                    </a:cubicBezTo>
                    <a:lnTo>
                      <a:pt x="0" y="1784"/>
                    </a:lnTo>
                    <a:lnTo>
                      <a:pt x="1071" y="1784"/>
                    </a:lnTo>
                    <a:lnTo>
                      <a:pt x="1071" y="536"/>
                    </a:lnTo>
                    <a:cubicBezTo>
                      <a:pt x="1071" y="241"/>
                      <a:pt x="831" y="0"/>
                      <a:pt x="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2" name="Google Shape;5022;p51"/>
              <p:cNvSpPr/>
              <p:nvPr/>
            </p:nvSpPr>
            <p:spPr>
              <a:xfrm flipH="1">
                <a:off x="2285407" y="4942563"/>
                <a:ext cx="116008" cy="22995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566" extrusionOk="0">
                    <a:moveTo>
                      <a:pt x="395" y="0"/>
                    </a:moveTo>
                    <a:lnTo>
                      <a:pt x="395" y="0"/>
                    </a:lnTo>
                    <a:cubicBezTo>
                      <a:pt x="177" y="0"/>
                      <a:pt x="0" y="177"/>
                      <a:pt x="0" y="395"/>
                    </a:cubicBezTo>
                    <a:lnTo>
                      <a:pt x="0" y="1566"/>
                    </a:lnTo>
                    <a:lnTo>
                      <a:pt x="790" y="1566"/>
                    </a:lnTo>
                    <a:lnTo>
                      <a:pt x="790" y="395"/>
                    </a:lnTo>
                    <a:cubicBezTo>
                      <a:pt x="790" y="177"/>
                      <a:pt x="612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3" name="Google Shape;5023;p51"/>
            <p:cNvGrpSpPr/>
            <p:nvPr/>
          </p:nvGrpSpPr>
          <p:grpSpPr>
            <a:xfrm flipH="1">
              <a:off x="5968406" y="4643148"/>
              <a:ext cx="1057725" cy="529963"/>
              <a:chOff x="1553677" y="4643148"/>
              <a:chExt cx="1057725" cy="529963"/>
            </a:xfrm>
          </p:grpSpPr>
          <p:sp>
            <p:nvSpPr>
              <p:cNvPr id="5024" name="Google Shape;5024;p51"/>
              <p:cNvSpPr/>
              <p:nvPr/>
            </p:nvSpPr>
            <p:spPr>
              <a:xfrm flipH="1">
                <a:off x="1553677" y="4749169"/>
                <a:ext cx="1057725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2887" extrusionOk="0">
                    <a:moveTo>
                      <a:pt x="0" y="2887"/>
                    </a:moveTo>
                    <a:lnTo>
                      <a:pt x="7203" y="2887"/>
                    </a:lnTo>
                    <a:lnTo>
                      <a:pt x="7203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5" name="Google Shape;5025;p51"/>
              <p:cNvSpPr/>
              <p:nvPr/>
            </p:nvSpPr>
            <p:spPr>
              <a:xfrm flipH="1">
                <a:off x="1553680" y="4749169"/>
                <a:ext cx="529376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887" extrusionOk="0">
                    <a:moveTo>
                      <a:pt x="0" y="2887"/>
                    </a:moveTo>
                    <a:lnTo>
                      <a:pt x="3605" y="2887"/>
                    </a:lnTo>
                    <a:lnTo>
                      <a:pt x="3605" y="0"/>
                    </a:lnTo>
                    <a:lnTo>
                      <a:pt x="0" y="0"/>
                    </a:lnTo>
                    <a:lnTo>
                      <a:pt x="0" y="28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6" name="Google Shape;5026;p51"/>
              <p:cNvSpPr/>
              <p:nvPr/>
            </p:nvSpPr>
            <p:spPr>
              <a:xfrm flipH="1">
                <a:off x="1553677" y="4643148"/>
                <a:ext cx="1057725" cy="10602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722" extrusionOk="0">
                    <a:moveTo>
                      <a:pt x="792" y="0"/>
                    </a:moveTo>
                    <a:lnTo>
                      <a:pt x="0" y="722"/>
                    </a:lnTo>
                    <a:lnTo>
                      <a:pt x="7203" y="722"/>
                    </a:lnTo>
                    <a:lnTo>
                      <a:pt x="6698" y="0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7" name="Google Shape;5027;p51"/>
              <p:cNvSpPr/>
              <p:nvPr/>
            </p:nvSpPr>
            <p:spPr>
              <a:xfrm flipH="1">
                <a:off x="1868957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8" name="Google Shape;5028;p51"/>
              <p:cNvSpPr/>
              <p:nvPr/>
            </p:nvSpPr>
            <p:spPr>
              <a:xfrm flipH="1">
                <a:off x="1892599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9" name="Google Shape;5029;p51"/>
              <p:cNvSpPr/>
              <p:nvPr/>
            </p:nvSpPr>
            <p:spPr>
              <a:xfrm flipH="1">
                <a:off x="1617413" y="4877805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0" name="Google Shape;5030;p51"/>
              <p:cNvSpPr/>
              <p:nvPr/>
            </p:nvSpPr>
            <p:spPr>
              <a:xfrm flipH="1">
                <a:off x="1641055" y="4905558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1" name="Google Shape;5031;p51"/>
              <p:cNvSpPr/>
              <p:nvPr/>
            </p:nvSpPr>
            <p:spPr>
              <a:xfrm flipH="1">
                <a:off x="2264848" y="4910551"/>
                <a:ext cx="157271" cy="261971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4" extrusionOk="0">
                    <a:moveTo>
                      <a:pt x="536" y="0"/>
                    </a:moveTo>
                    <a:lnTo>
                      <a:pt x="536" y="0"/>
                    </a:lnTo>
                    <a:cubicBezTo>
                      <a:pt x="240" y="0"/>
                      <a:pt x="0" y="241"/>
                      <a:pt x="0" y="536"/>
                    </a:cubicBezTo>
                    <a:lnTo>
                      <a:pt x="0" y="1784"/>
                    </a:lnTo>
                    <a:lnTo>
                      <a:pt x="1071" y="1784"/>
                    </a:lnTo>
                    <a:lnTo>
                      <a:pt x="1071" y="536"/>
                    </a:lnTo>
                    <a:cubicBezTo>
                      <a:pt x="1071" y="241"/>
                      <a:pt x="831" y="0"/>
                      <a:pt x="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2" name="Google Shape;5032;p51"/>
              <p:cNvSpPr/>
              <p:nvPr/>
            </p:nvSpPr>
            <p:spPr>
              <a:xfrm flipH="1">
                <a:off x="2285407" y="4942563"/>
                <a:ext cx="116008" cy="22995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566" extrusionOk="0">
                    <a:moveTo>
                      <a:pt x="395" y="0"/>
                    </a:moveTo>
                    <a:lnTo>
                      <a:pt x="395" y="0"/>
                    </a:lnTo>
                    <a:cubicBezTo>
                      <a:pt x="177" y="0"/>
                      <a:pt x="0" y="177"/>
                      <a:pt x="0" y="395"/>
                    </a:cubicBezTo>
                    <a:lnTo>
                      <a:pt x="0" y="1566"/>
                    </a:lnTo>
                    <a:lnTo>
                      <a:pt x="790" y="1566"/>
                    </a:lnTo>
                    <a:lnTo>
                      <a:pt x="790" y="395"/>
                    </a:lnTo>
                    <a:cubicBezTo>
                      <a:pt x="790" y="177"/>
                      <a:pt x="612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3" name="Google Shape;5033;p51"/>
            <p:cNvGrpSpPr/>
            <p:nvPr/>
          </p:nvGrpSpPr>
          <p:grpSpPr>
            <a:xfrm flipH="1">
              <a:off x="7024285" y="3845650"/>
              <a:ext cx="1092669" cy="1326885"/>
              <a:chOff x="456316" y="3728750"/>
              <a:chExt cx="1092669" cy="1326885"/>
            </a:xfrm>
          </p:grpSpPr>
          <p:sp>
            <p:nvSpPr>
              <p:cNvPr id="5034" name="Google Shape;5034;p51"/>
              <p:cNvSpPr/>
              <p:nvPr/>
            </p:nvSpPr>
            <p:spPr>
              <a:xfrm flipH="1">
                <a:off x="456317" y="3829192"/>
                <a:ext cx="285614" cy="802508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5465" extrusionOk="0">
                    <a:moveTo>
                      <a:pt x="1945" y="0"/>
                    </a:moveTo>
                    <a:lnTo>
                      <a:pt x="0" y="0"/>
                    </a:lnTo>
                    <a:lnTo>
                      <a:pt x="0" y="5465"/>
                    </a:lnTo>
                    <a:lnTo>
                      <a:pt x="1945" y="5465"/>
                    </a:lnTo>
                    <a:lnTo>
                      <a:pt x="1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5" name="Google Shape;5035;p51"/>
              <p:cNvSpPr/>
              <p:nvPr/>
            </p:nvSpPr>
            <p:spPr>
              <a:xfrm flipH="1">
                <a:off x="521222" y="3900264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8" y="0"/>
                      <a:pt x="0" y="239"/>
                      <a:pt x="0" y="532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2"/>
                    </a:lnTo>
                    <a:cubicBezTo>
                      <a:pt x="1063" y="239"/>
                      <a:pt x="827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6" name="Google Shape;5036;p51"/>
              <p:cNvSpPr/>
              <p:nvPr/>
            </p:nvSpPr>
            <p:spPr>
              <a:xfrm flipH="1">
                <a:off x="544571" y="3928164"/>
                <a:ext cx="109106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3" y="743"/>
                    </a:lnTo>
                    <a:lnTo>
                      <a:pt x="743" y="372"/>
                    </a:lnTo>
                    <a:cubicBezTo>
                      <a:pt x="743" y="167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7" name="Google Shape;5037;p51"/>
              <p:cNvSpPr/>
              <p:nvPr/>
            </p:nvSpPr>
            <p:spPr>
              <a:xfrm flipH="1">
                <a:off x="456316" y="3728750"/>
                <a:ext cx="425557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684" extrusionOk="0">
                    <a:moveTo>
                      <a:pt x="0" y="0"/>
                    </a:moveTo>
                    <a:lnTo>
                      <a:pt x="2240" y="0"/>
                    </a:lnTo>
                    <a:lnTo>
                      <a:pt x="2898" y="684"/>
                    </a:lnTo>
                    <a:lnTo>
                      <a:pt x="953" y="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8" name="Google Shape;5038;p51"/>
              <p:cNvSpPr/>
              <p:nvPr/>
            </p:nvSpPr>
            <p:spPr>
              <a:xfrm flipH="1">
                <a:off x="742222" y="3829192"/>
                <a:ext cx="285173" cy="802508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5465" extrusionOk="0">
                    <a:moveTo>
                      <a:pt x="1942" y="0"/>
                    </a:moveTo>
                    <a:lnTo>
                      <a:pt x="0" y="0"/>
                    </a:lnTo>
                    <a:lnTo>
                      <a:pt x="0" y="5465"/>
                    </a:lnTo>
                    <a:lnTo>
                      <a:pt x="1942" y="5465"/>
                    </a:lnTo>
                    <a:lnTo>
                      <a:pt x="1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9" name="Google Shape;5039;p51"/>
              <p:cNvSpPr/>
              <p:nvPr/>
            </p:nvSpPr>
            <p:spPr>
              <a:xfrm flipH="1">
                <a:off x="806834" y="3900264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9"/>
                      <a:pt x="0" y="532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2"/>
                    </a:lnTo>
                    <a:cubicBezTo>
                      <a:pt x="1063" y="239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0" name="Google Shape;5040;p51"/>
              <p:cNvSpPr/>
              <p:nvPr/>
            </p:nvSpPr>
            <p:spPr>
              <a:xfrm flipH="1">
                <a:off x="830476" y="3928164"/>
                <a:ext cx="108812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1" y="743"/>
                    </a:lnTo>
                    <a:lnTo>
                      <a:pt x="741" y="372"/>
                    </a:lnTo>
                    <a:cubicBezTo>
                      <a:pt x="741" y="167"/>
                      <a:pt x="577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1" name="Google Shape;5041;p51"/>
              <p:cNvSpPr/>
              <p:nvPr/>
            </p:nvSpPr>
            <p:spPr>
              <a:xfrm flipH="1">
                <a:off x="742222" y="3728750"/>
                <a:ext cx="285173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684" extrusionOk="0">
                    <a:moveTo>
                      <a:pt x="0" y="684"/>
                    </a:moveTo>
                    <a:lnTo>
                      <a:pt x="991" y="0"/>
                    </a:lnTo>
                    <a:lnTo>
                      <a:pt x="1942" y="684"/>
                    </a:lnTo>
                    <a:lnTo>
                      <a:pt x="0" y="6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2" name="Google Shape;5042;p51"/>
              <p:cNvSpPr/>
              <p:nvPr/>
            </p:nvSpPr>
            <p:spPr>
              <a:xfrm flipH="1">
                <a:off x="491260" y="4631694"/>
                <a:ext cx="1057725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2887" extrusionOk="0">
                    <a:moveTo>
                      <a:pt x="7203" y="0"/>
                    </a:moveTo>
                    <a:lnTo>
                      <a:pt x="0" y="0"/>
                    </a:lnTo>
                    <a:lnTo>
                      <a:pt x="0" y="2887"/>
                    </a:lnTo>
                    <a:lnTo>
                      <a:pt x="7203" y="2887"/>
                    </a:lnTo>
                    <a:lnTo>
                      <a:pt x="7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3" name="Google Shape;5043;p51"/>
              <p:cNvSpPr/>
              <p:nvPr/>
            </p:nvSpPr>
            <p:spPr>
              <a:xfrm flipH="1">
                <a:off x="491264" y="4631694"/>
                <a:ext cx="529376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887" extrusionOk="0">
                    <a:moveTo>
                      <a:pt x="3605" y="0"/>
                    </a:moveTo>
                    <a:lnTo>
                      <a:pt x="0" y="0"/>
                    </a:lnTo>
                    <a:lnTo>
                      <a:pt x="0" y="2887"/>
                    </a:lnTo>
                    <a:lnTo>
                      <a:pt x="3605" y="2887"/>
                    </a:ln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4" name="Google Shape;5044;p51"/>
              <p:cNvSpPr/>
              <p:nvPr/>
            </p:nvSpPr>
            <p:spPr>
              <a:xfrm flipH="1">
                <a:off x="491260" y="4525379"/>
                <a:ext cx="1057725" cy="106316"/>
              </a:xfrm>
              <a:custGeom>
                <a:avLst/>
                <a:gdLst/>
                <a:ahLst/>
                <a:cxnLst/>
                <a:rect l="l" t="t" r="r" b="b"/>
                <a:pathLst>
                  <a:path w="7203" h="724" extrusionOk="0">
                    <a:moveTo>
                      <a:pt x="7203" y="724"/>
                    </a:moveTo>
                    <a:lnTo>
                      <a:pt x="0" y="724"/>
                    </a:lnTo>
                    <a:lnTo>
                      <a:pt x="792" y="0"/>
                    </a:lnTo>
                    <a:lnTo>
                      <a:pt x="6700" y="0"/>
                    </a:lnTo>
                    <a:lnTo>
                      <a:pt x="7203" y="7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5" name="Google Shape;5045;p51"/>
              <p:cNvSpPr/>
              <p:nvPr/>
            </p:nvSpPr>
            <p:spPr>
              <a:xfrm flipH="1">
                <a:off x="806540" y="4760329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9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6" name="Google Shape;5046;p51"/>
              <p:cNvSpPr/>
              <p:nvPr/>
            </p:nvSpPr>
            <p:spPr>
              <a:xfrm flipH="1">
                <a:off x="829742" y="4788083"/>
                <a:ext cx="109253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43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4" y="743"/>
                    </a:lnTo>
                    <a:lnTo>
                      <a:pt x="744" y="372"/>
                    </a:lnTo>
                    <a:cubicBezTo>
                      <a:pt x="744" y="167"/>
                      <a:pt x="577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7" name="Google Shape;5047;p51"/>
              <p:cNvSpPr/>
              <p:nvPr/>
            </p:nvSpPr>
            <p:spPr>
              <a:xfrm flipH="1">
                <a:off x="554997" y="4760329"/>
                <a:ext cx="156096" cy="1559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2"/>
                    </a:lnTo>
                    <a:lnTo>
                      <a:pt x="1063" y="1062"/>
                    </a:lnTo>
                    <a:lnTo>
                      <a:pt x="1063" y="531"/>
                    </a:lnTo>
                    <a:cubicBezTo>
                      <a:pt x="1063" y="238"/>
                      <a:pt x="827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8" name="Google Shape;5048;p51"/>
              <p:cNvSpPr/>
              <p:nvPr/>
            </p:nvSpPr>
            <p:spPr>
              <a:xfrm flipH="1">
                <a:off x="578345" y="4788083"/>
                <a:ext cx="109106" cy="10910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743"/>
                    </a:lnTo>
                    <a:lnTo>
                      <a:pt x="743" y="743"/>
                    </a:lnTo>
                    <a:lnTo>
                      <a:pt x="743" y="372"/>
                    </a:lnTo>
                    <a:cubicBezTo>
                      <a:pt x="743" y="167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9" name="Google Shape;5049;p51"/>
              <p:cNvSpPr/>
              <p:nvPr/>
            </p:nvSpPr>
            <p:spPr>
              <a:xfrm flipH="1">
                <a:off x="1202432" y="4793222"/>
                <a:ext cx="157271" cy="261531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1" extrusionOk="0">
                    <a:moveTo>
                      <a:pt x="536" y="0"/>
                    </a:moveTo>
                    <a:lnTo>
                      <a:pt x="536" y="0"/>
                    </a:lnTo>
                    <a:cubicBezTo>
                      <a:pt x="240" y="0"/>
                      <a:pt x="0" y="240"/>
                      <a:pt x="0" y="535"/>
                    </a:cubicBezTo>
                    <a:lnTo>
                      <a:pt x="0" y="1781"/>
                    </a:lnTo>
                    <a:lnTo>
                      <a:pt x="1071" y="1781"/>
                    </a:lnTo>
                    <a:lnTo>
                      <a:pt x="1071" y="535"/>
                    </a:lnTo>
                    <a:cubicBezTo>
                      <a:pt x="1071" y="240"/>
                      <a:pt x="831" y="0"/>
                      <a:pt x="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0" name="Google Shape;5050;p51"/>
              <p:cNvSpPr/>
              <p:nvPr/>
            </p:nvSpPr>
            <p:spPr>
              <a:xfrm flipH="1">
                <a:off x="1222990" y="4825088"/>
                <a:ext cx="115714" cy="22966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564" extrusionOk="0">
                    <a:moveTo>
                      <a:pt x="393" y="0"/>
                    </a:moveTo>
                    <a:lnTo>
                      <a:pt x="393" y="0"/>
                    </a:lnTo>
                    <a:cubicBezTo>
                      <a:pt x="175" y="0"/>
                      <a:pt x="0" y="177"/>
                      <a:pt x="0" y="395"/>
                    </a:cubicBezTo>
                    <a:lnTo>
                      <a:pt x="0" y="1564"/>
                    </a:lnTo>
                    <a:lnTo>
                      <a:pt x="788" y="1564"/>
                    </a:lnTo>
                    <a:lnTo>
                      <a:pt x="788" y="395"/>
                    </a:lnTo>
                    <a:cubicBezTo>
                      <a:pt x="788" y="177"/>
                      <a:pt x="611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1" name="Google Shape;5051;p51"/>
              <p:cNvSpPr/>
              <p:nvPr/>
            </p:nvSpPr>
            <p:spPr>
              <a:xfrm flipH="1">
                <a:off x="861753" y="4239033"/>
                <a:ext cx="285614" cy="285467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944" extrusionOk="0">
                    <a:moveTo>
                      <a:pt x="1945" y="0"/>
                    </a:moveTo>
                    <a:lnTo>
                      <a:pt x="0" y="0"/>
                    </a:lnTo>
                    <a:lnTo>
                      <a:pt x="0" y="1944"/>
                    </a:lnTo>
                    <a:lnTo>
                      <a:pt x="1945" y="1944"/>
                    </a:lnTo>
                    <a:lnTo>
                      <a:pt x="19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2" name="Google Shape;5052;p51"/>
              <p:cNvSpPr/>
              <p:nvPr/>
            </p:nvSpPr>
            <p:spPr>
              <a:xfrm flipH="1">
                <a:off x="926659" y="4310399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1" y="0"/>
                    </a:moveTo>
                    <a:lnTo>
                      <a:pt x="531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3" name="Google Shape;5053;p51"/>
              <p:cNvSpPr/>
              <p:nvPr/>
            </p:nvSpPr>
            <p:spPr>
              <a:xfrm flipH="1">
                <a:off x="950007" y="4338153"/>
                <a:ext cx="109106" cy="10881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1" extrusionOk="0">
                    <a:moveTo>
                      <a:pt x="370" y="0"/>
                    </a:moveTo>
                    <a:lnTo>
                      <a:pt x="370" y="0"/>
                    </a:lnTo>
                    <a:cubicBezTo>
                      <a:pt x="167" y="0"/>
                      <a:pt x="0" y="165"/>
                      <a:pt x="0" y="371"/>
                    </a:cubicBezTo>
                    <a:lnTo>
                      <a:pt x="0" y="741"/>
                    </a:lnTo>
                    <a:lnTo>
                      <a:pt x="743" y="741"/>
                    </a:lnTo>
                    <a:lnTo>
                      <a:pt x="743" y="371"/>
                    </a:lnTo>
                    <a:cubicBezTo>
                      <a:pt x="743" y="165"/>
                      <a:pt x="576" y="0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4" name="Google Shape;5054;p51"/>
              <p:cNvSpPr/>
              <p:nvPr/>
            </p:nvSpPr>
            <p:spPr>
              <a:xfrm flipH="1">
                <a:off x="861752" y="4138592"/>
                <a:ext cx="425557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684" extrusionOk="0">
                    <a:moveTo>
                      <a:pt x="0" y="0"/>
                    </a:moveTo>
                    <a:lnTo>
                      <a:pt x="2240" y="0"/>
                    </a:lnTo>
                    <a:lnTo>
                      <a:pt x="2898" y="684"/>
                    </a:lnTo>
                    <a:lnTo>
                      <a:pt x="953" y="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5" name="Google Shape;5055;p51"/>
              <p:cNvSpPr/>
              <p:nvPr/>
            </p:nvSpPr>
            <p:spPr>
              <a:xfrm flipH="1">
                <a:off x="1147663" y="4239025"/>
                <a:ext cx="285325" cy="287226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943" y="0"/>
                    </a:moveTo>
                    <a:lnTo>
                      <a:pt x="0" y="0"/>
                    </a:lnTo>
                    <a:lnTo>
                      <a:pt x="0" y="1944"/>
                    </a:lnTo>
                    <a:lnTo>
                      <a:pt x="1943" y="1944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6" name="Google Shape;5056;p51"/>
              <p:cNvSpPr/>
              <p:nvPr/>
            </p:nvSpPr>
            <p:spPr>
              <a:xfrm flipH="1">
                <a:off x="1212270" y="4310399"/>
                <a:ext cx="156096" cy="156096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32" y="0"/>
                    </a:moveTo>
                    <a:lnTo>
                      <a:pt x="532" y="0"/>
                    </a:lnTo>
                    <a:cubicBezTo>
                      <a:pt x="238" y="0"/>
                      <a:pt x="0" y="238"/>
                      <a:pt x="0" y="531"/>
                    </a:cubicBezTo>
                    <a:lnTo>
                      <a:pt x="0" y="1063"/>
                    </a:lnTo>
                    <a:lnTo>
                      <a:pt x="1063" y="1063"/>
                    </a:lnTo>
                    <a:lnTo>
                      <a:pt x="1063" y="531"/>
                    </a:lnTo>
                    <a:cubicBezTo>
                      <a:pt x="1063" y="238"/>
                      <a:pt x="825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7" name="Google Shape;5057;p51"/>
              <p:cNvSpPr/>
              <p:nvPr/>
            </p:nvSpPr>
            <p:spPr>
              <a:xfrm flipH="1">
                <a:off x="1235913" y="4338153"/>
                <a:ext cx="108812" cy="10881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741" extrusionOk="0">
                    <a:moveTo>
                      <a:pt x="371" y="0"/>
                    </a:moveTo>
                    <a:lnTo>
                      <a:pt x="371" y="0"/>
                    </a:lnTo>
                    <a:cubicBezTo>
                      <a:pt x="165" y="0"/>
                      <a:pt x="0" y="165"/>
                      <a:pt x="0" y="371"/>
                    </a:cubicBezTo>
                    <a:lnTo>
                      <a:pt x="0" y="741"/>
                    </a:lnTo>
                    <a:lnTo>
                      <a:pt x="741" y="741"/>
                    </a:lnTo>
                    <a:lnTo>
                      <a:pt x="741" y="371"/>
                    </a:lnTo>
                    <a:cubicBezTo>
                      <a:pt x="741" y="165"/>
                      <a:pt x="57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8" name="Google Shape;5058;p51"/>
              <p:cNvSpPr/>
              <p:nvPr/>
            </p:nvSpPr>
            <p:spPr>
              <a:xfrm flipH="1">
                <a:off x="1147658" y="4138592"/>
                <a:ext cx="285320" cy="10044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684" extrusionOk="0">
                    <a:moveTo>
                      <a:pt x="0" y="684"/>
                    </a:moveTo>
                    <a:lnTo>
                      <a:pt x="992" y="0"/>
                    </a:lnTo>
                    <a:lnTo>
                      <a:pt x="1943" y="684"/>
                    </a:lnTo>
                    <a:lnTo>
                      <a:pt x="0" y="6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59" name="Google Shape;5059;p51"/>
            <p:cNvGrpSpPr/>
            <p:nvPr/>
          </p:nvGrpSpPr>
          <p:grpSpPr>
            <a:xfrm flipH="1">
              <a:off x="8079701" y="3995706"/>
              <a:ext cx="523649" cy="1177402"/>
              <a:chOff x="-37668" y="3998356"/>
              <a:chExt cx="523649" cy="1177402"/>
            </a:xfrm>
          </p:grpSpPr>
          <p:sp>
            <p:nvSpPr>
              <p:cNvPr id="5060" name="Google Shape;5060;p51"/>
              <p:cNvSpPr/>
              <p:nvPr/>
            </p:nvSpPr>
            <p:spPr>
              <a:xfrm flipH="1">
                <a:off x="-37668" y="4111719"/>
                <a:ext cx="523649" cy="106403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7246" extrusionOk="0"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799" y="0"/>
                      <a:pt x="0" y="797"/>
                      <a:pt x="0" y="1783"/>
                    </a:cubicBezTo>
                    <a:lnTo>
                      <a:pt x="0" y="7246"/>
                    </a:lnTo>
                    <a:lnTo>
                      <a:pt x="3566" y="7246"/>
                    </a:lnTo>
                    <a:lnTo>
                      <a:pt x="3566" y="1783"/>
                    </a:lnTo>
                    <a:cubicBezTo>
                      <a:pt x="3566" y="797"/>
                      <a:pt x="2768" y="0"/>
                      <a:pt x="1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p51"/>
              <p:cNvSpPr/>
              <p:nvPr/>
            </p:nvSpPr>
            <p:spPr>
              <a:xfrm flipH="1">
                <a:off x="-37375" y="4111719"/>
                <a:ext cx="523356" cy="25374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728" extrusionOk="0">
                    <a:moveTo>
                      <a:pt x="0" y="1728"/>
                    </a:moveTo>
                    <a:lnTo>
                      <a:pt x="3564" y="1728"/>
                    </a:lnTo>
                    <a:cubicBezTo>
                      <a:pt x="3535" y="769"/>
                      <a:pt x="2749" y="0"/>
                      <a:pt x="1782" y="0"/>
                    </a:cubicBezTo>
                    <a:lnTo>
                      <a:pt x="1782" y="0"/>
                    </a:lnTo>
                    <a:cubicBezTo>
                      <a:pt x="817" y="0"/>
                      <a:pt x="31" y="769"/>
                      <a:pt x="0" y="17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p51"/>
              <p:cNvSpPr/>
              <p:nvPr/>
            </p:nvSpPr>
            <p:spPr>
              <a:xfrm flipH="1">
                <a:off x="87298" y="4453572"/>
                <a:ext cx="266524" cy="266377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14" extrusionOk="0">
                    <a:moveTo>
                      <a:pt x="0" y="908"/>
                    </a:moveTo>
                    <a:cubicBezTo>
                      <a:pt x="0" y="1409"/>
                      <a:pt x="408" y="1814"/>
                      <a:pt x="909" y="1814"/>
                    </a:cubicBezTo>
                    <a:cubicBezTo>
                      <a:pt x="1410" y="1814"/>
                      <a:pt x="1815" y="1409"/>
                      <a:pt x="1815" y="908"/>
                    </a:cubicBezTo>
                    <a:cubicBezTo>
                      <a:pt x="1815" y="407"/>
                      <a:pt x="1410" y="0"/>
                      <a:pt x="909" y="0"/>
                    </a:cubicBezTo>
                    <a:cubicBezTo>
                      <a:pt x="408" y="0"/>
                      <a:pt x="0" y="407"/>
                      <a:pt x="0" y="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51"/>
              <p:cNvSpPr/>
              <p:nvPr/>
            </p:nvSpPr>
            <p:spPr>
              <a:xfrm flipH="1">
                <a:off x="145596" y="4913047"/>
                <a:ext cx="157271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783" extrusionOk="0">
                    <a:moveTo>
                      <a:pt x="535" y="0"/>
                    </a:moveTo>
                    <a:lnTo>
                      <a:pt x="535" y="0"/>
                    </a:lnTo>
                    <a:cubicBezTo>
                      <a:pt x="240" y="0"/>
                      <a:pt x="0" y="240"/>
                      <a:pt x="0" y="535"/>
                    </a:cubicBezTo>
                    <a:lnTo>
                      <a:pt x="0" y="1783"/>
                    </a:lnTo>
                    <a:lnTo>
                      <a:pt x="1071" y="1783"/>
                    </a:lnTo>
                    <a:lnTo>
                      <a:pt x="1071" y="535"/>
                    </a:lnTo>
                    <a:cubicBezTo>
                      <a:pt x="1071" y="240"/>
                      <a:pt x="832" y="0"/>
                      <a:pt x="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51"/>
              <p:cNvSpPr/>
              <p:nvPr/>
            </p:nvSpPr>
            <p:spPr>
              <a:xfrm flipH="1">
                <a:off x="166301" y="4945059"/>
                <a:ext cx="115714" cy="22981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565" extrusionOk="0">
                    <a:moveTo>
                      <a:pt x="393" y="0"/>
                    </a:moveTo>
                    <a:lnTo>
                      <a:pt x="393" y="0"/>
                    </a:lnTo>
                    <a:cubicBezTo>
                      <a:pt x="175" y="0"/>
                      <a:pt x="0" y="177"/>
                      <a:pt x="0" y="394"/>
                    </a:cubicBezTo>
                    <a:lnTo>
                      <a:pt x="0" y="1565"/>
                    </a:lnTo>
                    <a:lnTo>
                      <a:pt x="788" y="1565"/>
                    </a:lnTo>
                    <a:lnTo>
                      <a:pt x="788" y="394"/>
                    </a:lnTo>
                    <a:cubicBezTo>
                      <a:pt x="788" y="177"/>
                      <a:pt x="611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5" name="Google Shape;5065;p51"/>
              <p:cNvSpPr/>
              <p:nvPr/>
            </p:nvSpPr>
            <p:spPr>
              <a:xfrm flipH="1">
                <a:off x="97724" y="3998356"/>
                <a:ext cx="230547" cy="23010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567" extrusionOk="0">
                    <a:moveTo>
                      <a:pt x="0" y="784"/>
                    </a:moveTo>
                    <a:cubicBezTo>
                      <a:pt x="0" y="1217"/>
                      <a:pt x="352" y="1567"/>
                      <a:pt x="786" y="1567"/>
                    </a:cubicBezTo>
                    <a:cubicBezTo>
                      <a:pt x="1217" y="1567"/>
                      <a:pt x="1570" y="1217"/>
                      <a:pt x="1570" y="784"/>
                    </a:cubicBezTo>
                    <a:cubicBezTo>
                      <a:pt x="1570" y="350"/>
                      <a:pt x="1217" y="0"/>
                      <a:pt x="786" y="0"/>
                    </a:cubicBezTo>
                    <a:cubicBezTo>
                      <a:pt x="352" y="0"/>
                      <a:pt x="0" y="350"/>
                      <a:pt x="0" y="7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67" name="Google Shape;5067;p51"/>
          <p:cNvSpPr/>
          <p:nvPr/>
        </p:nvSpPr>
        <p:spPr>
          <a:xfrm>
            <a:off x="7086811" y="893376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4600;p46">
            <a:extLst>
              <a:ext uri="{FF2B5EF4-FFF2-40B4-BE49-F238E27FC236}">
                <a16:creationId xmlns:a16="http://schemas.microsoft.com/office/drawing/2014/main" id="{DC6BCF12-29FD-B748-93B9-98B85A8900A6}"/>
              </a:ext>
            </a:extLst>
          </p:cNvPr>
          <p:cNvSpPr txBox="1"/>
          <p:nvPr/>
        </p:nvSpPr>
        <p:spPr>
          <a:xfrm>
            <a:off x="3322798" y="3756945"/>
            <a:ext cx="2645608" cy="74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Correlation :0.84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2427BC-160E-F24F-8389-65BA0826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4" y="1100705"/>
            <a:ext cx="4185744" cy="2573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CCBAD2BF-1E9E-3F49-8723-9A79BEF06EC1}"/>
              </a:ext>
            </a:extLst>
          </p:cNvPr>
          <p:cNvGrpSpPr/>
          <p:nvPr/>
        </p:nvGrpSpPr>
        <p:grpSpPr>
          <a:xfrm>
            <a:off x="5468361" y="1335177"/>
            <a:ext cx="3223559" cy="2795853"/>
            <a:chOff x="5468361" y="1335177"/>
            <a:chExt cx="3223559" cy="2795853"/>
          </a:xfrm>
        </p:grpSpPr>
        <p:sp>
          <p:nvSpPr>
            <p:cNvPr id="5011" name="Google Shape;5011;p51"/>
            <p:cNvSpPr/>
            <p:nvPr/>
          </p:nvSpPr>
          <p:spPr>
            <a:xfrm>
              <a:off x="8324372" y="3950191"/>
              <a:ext cx="84730" cy="84583"/>
            </a:xfrm>
            <a:custGeom>
              <a:avLst/>
              <a:gdLst/>
              <a:ahLst/>
              <a:cxnLst/>
              <a:rect l="l" t="t" r="r" b="b"/>
              <a:pathLst>
                <a:path w="577" h="576" extrusionOk="0">
                  <a:moveTo>
                    <a:pt x="0" y="289"/>
                  </a:moveTo>
                  <a:cubicBezTo>
                    <a:pt x="0" y="448"/>
                    <a:pt x="129" y="576"/>
                    <a:pt x="290" y="576"/>
                  </a:cubicBezTo>
                  <a:cubicBezTo>
                    <a:pt x="448" y="576"/>
                    <a:pt x="577" y="448"/>
                    <a:pt x="577" y="289"/>
                  </a:cubicBezTo>
                  <a:cubicBezTo>
                    <a:pt x="577" y="129"/>
                    <a:pt x="448" y="0"/>
                    <a:pt x="290" y="0"/>
                  </a:cubicBezTo>
                  <a:cubicBezTo>
                    <a:pt x="129" y="0"/>
                    <a:pt x="0" y="129"/>
                    <a:pt x="0" y="2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1"/>
            <p:cNvSpPr/>
            <p:nvPr/>
          </p:nvSpPr>
          <p:spPr>
            <a:xfrm>
              <a:off x="7932156" y="2121253"/>
              <a:ext cx="671204" cy="184249"/>
            </a:xfrm>
            <a:custGeom>
              <a:avLst/>
              <a:gdLst/>
              <a:ahLst/>
              <a:cxnLst/>
              <a:rect l="l" t="t" r="r" b="b"/>
              <a:pathLst>
                <a:path w="4324" h="1187" extrusionOk="0">
                  <a:moveTo>
                    <a:pt x="4324" y="1187"/>
                  </a:moveTo>
                  <a:lnTo>
                    <a:pt x="4324" y="1187"/>
                  </a:lnTo>
                  <a:cubicBezTo>
                    <a:pt x="4077" y="652"/>
                    <a:pt x="3577" y="414"/>
                    <a:pt x="3103" y="474"/>
                  </a:cubicBezTo>
                  <a:cubicBezTo>
                    <a:pt x="2628" y="-159"/>
                    <a:pt x="1712" y="-159"/>
                    <a:pt x="1237" y="476"/>
                  </a:cubicBezTo>
                  <a:cubicBezTo>
                    <a:pt x="759" y="410"/>
                    <a:pt x="251" y="646"/>
                    <a:pt x="0" y="1187"/>
                  </a:cubicBezTo>
                  <a:lnTo>
                    <a:pt x="1081" y="1187"/>
                  </a:lnTo>
                  <a:lnTo>
                    <a:pt x="3341" y="1187"/>
                  </a:lnTo>
                  <a:lnTo>
                    <a:pt x="4324" y="1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86FDA8F-3990-104D-920E-3F60DE829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654" b="1"/>
            <a:stretch/>
          </p:blipFill>
          <p:spPr>
            <a:xfrm>
              <a:off x="5481702" y="1335177"/>
              <a:ext cx="3210218" cy="14437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0832908-EFED-FD4B-AA03-EB08FC5E6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8361" y="1922616"/>
              <a:ext cx="3211200" cy="35135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4567DDA-B373-8C4B-8AED-B6F2EA2FF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0720" y="2620424"/>
              <a:ext cx="3211200" cy="19812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115B0C8-F566-BF4F-811E-D71615439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6"/>
            <a:stretch/>
          </p:blipFill>
          <p:spPr>
            <a:xfrm>
              <a:off x="5480720" y="3110418"/>
              <a:ext cx="2234296" cy="19548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3" name="肘形接點 12">
              <a:extLst>
                <a:ext uri="{FF2B5EF4-FFF2-40B4-BE49-F238E27FC236}">
                  <a16:creationId xmlns:a16="http://schemas.microsoft.com/office/drawing/2014/main" id="{25B4B134-AD67-8A47-B5AA-EF23D2D6C87A}"/>
                </a:ext>
              </a:extLst>
            </p:cNvPr>
            <p:cNvCxnSpPr>
              <a:stCxn id="5" idx="3"/>
              <a:endCxn id="7" idx="3"/>
            </p:cNvCxnSpPr>
            <p:nvPr/>
          </p:nvCxnSpPr>
          <p:spPr>
            <a:xfrm flipH="1">
              <a:off x="8679561" y="1407366"/>
              <a:ext cx="12359" cy="690927"/>
            </a:xfrm>
            <a:prstGeom prst="bentConnector3">
              <a:avLst>
                <a:gd name="adj1" fmla="val -1849664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接點 14">
              <a:extLst>
                <a:ext uri="{FF2B5EF4-FFF2-40B4-BE49-F238E27FC236}">
                  <a16:creationId xmlns:a16="http://schemas.microsoft.com/office/drawing/2014/main" id="{F991688A-35ED-404C-9DE9-A28E4728A029}"/>
                </a:ext>
              </a:extLst>
            </p:cNvPr>
            <p:cNvCxnSpPr>
              <a:stCxn id="7" idx="3"/>
              <a:endCxn id="9" idx="3"/>
            </p:cNvCxnSpPr>
            <p:nvPr/>
          </p:nvCxnSpPr>
          <p:spPr>
            <a:xfrm>
              <a:off x="8679561" y="2098293"/>
              <a:ext cx="12359" cy="621191"/>
            </a:xfrm>
            <a:prstGeom prst="bentConnector3">
              <a:avLst>
                <a:gd name="adj1" fmla="val 1949664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>
              <a:extLst>
                <a:ext uri="{FF2B5EF4-FFF2-40B4-BE49-F238E27FC236}">
                  <a16:creationId xmlns:a16="http://schemas.microsoft.com/office/drawing/2014/main" id="{C5C77015-1BFA-BD4D-AAA0-1080AFA793C1}"/>
                </a:ext>
              </a:extLst>
            </p:cNvPr>
            <p:cNvCxnSpPr>
              <a:stCxn id="9" idx="3"/>
              <a:endCxn id="11" idx="3"/>
            </p:cNvCxnSpPr>
            <p:nvPr/>
          </p:nvCxnSpPr>
          <p:spPr>
            <a:xfrm flipH="1">
              <a:off x="7715016" y="2719484"/>
              <a:ext cx="976904" cy="488677"/>
            </a:xfrm>
            <a:prstGeom prst="bentConnector3">
              <a:avLst>
                <a:gd name="adj1" fmla="val -234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接點 20">
              <a:extLst>
                <a:ext uri="{FF2B5EF4-FFF2-40B4-BE49-F238E27FC236}">
                  <a16:creationId xmlns:a16="http://schemas.microsoft.com/office/drawing/2014/main" id="{D6AC975D-1B71-584B-9815-9DC0F0E7698F}"/>
                </a:ext>
              </a:extLst>
            </p:cNvPr>
            <p:cNvCxnSpPr>
              <a:stCxn id="11" idx="2"/>
              <a:endCxn id="68" idx="3"/>
            </p:cNvCxnSpPr>
            <p:nvPr/>
          </p:nvCxnSpPr>
          <p:spPr>
            <a:xfrm rot="5400000">
              <a:off x="5870574" y="3403736"/>
              <a:ext cx="825126" cy="629462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06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Google Shape;5472;p65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1" dirty="0"/>
              <a:t>3f)- Run a K-nearest neighbor analysis on </a:t>
            </a:r>
            <a:r>
              <a:rPr lang="en-US" altLang="zh-TW" sz="1400" b="1" dirty="0" err="1"/>
              <a:t>pricequartile</a:t>
            </a:r>
            <a:r>
              <a:rPr lang="en-US" altLang="zh-TW" sz="1400" b="1" dirty="0"/>
              <a:t> as the Y-variable against property type, city, bedrooms, bathrooms, area as the X-variables.</a:t>
            </a:r>
            <a:endParaRPr sz="1400" b="1" dirty="0"/>
          </a:p>
        </p:txBody>
      </p:sp>
      <p:sp>
        <p:nvSpPr>
          <p:cNvPr id="5477" name="Google Shape;5477;p65"/>
          <p:cNvSpPr txBox="1"/>
          <p:nvPr/>
        </p:nvSpPr>
        <p:spPr>
          <a:xfrm>
            <a:off x="568166" y="1724992"/>
            <a:ext cx="2173200" cy="37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Remove the price column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" name="Google Shape;5477;p65">
            <a:extLst>
              <a:ext uri="{FF2B5EF4-FFF2-40B4-BE49-F238E27FC236}">
                <a16:creationId xmlns:a16="http://schemas.microsoft.com/office/drawing/2014/main" id="{0B81EC6C-75E1-CA44-A38D-789D5B426761}"/>
              </a:ext>
            </a:extLst>
          </p:cNvPr>
          <p:cNvSpPr txBox="1"/>
          <p:nvPr/>
        </p:nvSpPr>
        <p:spPr>
          <a:xfrm>
            <a:off x="568166" y="2703368"/>
            <a:ext cx="2173200" cy="37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mbay"/>
                <a:ea typeface="Cambay"/>
                <a:cs typeface="Cambay"/>
                <a:sym typeface="Cambay"/>
              </a:rPr>
              <a:t>Error!!!!!</a:t>
            </a:r>
            <a:endParaRPr sz="2000" b="1" dirty="0">
              <a:solidFill>
                <a:srgbClr val="FF00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81B1C8C-CCEC-984E-B0CA-11A65D1BF029}"/>
              </a:ext>
            </a:extLst>
          </p:cNvPr>
          <p:cNvGrpSpPr/>
          <p:nvPr/>
        </p:nvGrpSpPr>
        <p:grpSpPr>
          <a:xfrm>
            <a:off x="2394859" y="1152652"/>
            <a:ext cx="4354232" cy="3825373"/>
            <a:chOff x="2394859" y="1152652"/>
            <a:chExt cx="4354232" cy="382537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D86965B-1A7B-2541-9E8D-FA1A79C9F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48" b="10163"/>
            <a:stretch/>
          </p:blipFill>
          <p:spPr>
            <a:xfrm>
              <a:off x="2394859" y="1152652"/>
              <a:ext cx="4354232" cy="31706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95D2727-45A0-254A-9DE2-3DE8BCAC1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568"/>
            <a:stretch/>
          </p:blipFill>
          <p:spPr>
            <a:xfrm>
              <a:off x="2992426" y="1724992"/>
              <a:ext cx="3159098" cy="41462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35A7D85-5613-FF4F-A416-DFF4E088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2426" y="2394896"/>
              <a:ext cx="3159098" cy="118227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7882F09-95D1-F54D-A715-FF4BBB2D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2426" y="3781327"/>
              <a:ext cx="3171736" cy="119669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11" name="肘形接點 10">
              <a:extLst>
                <a:ext uri="{FF2B5EF4-FFF2-40B4-BE49-F238E27FC236}">
                  <a16:creationId xmlns:a16="http://schemas.microsoft.com/office/drawing/2014/main" id="{DD2B2600-A8A1-C741-82C0-A573360375DF}"/>
                </a:ext>
              </a:extLst>
            </p:cNvPr>
            <p:cNvCxnSpPr>
              <a:stCxn id="3" idx="3"/>
              <a:endCxn id="5" idx="3"/>
            </p:cNvCxnSpPr>
            <p:nvPr/>
          </p:nvCxnSpPr>
          <p:spPr>
            <a:xfrm flipH="1">
              <a:off x="6151524" y="1311183"/>
              <a:ext cx="597567" cy="621122"/>
            </a:xfrm>
            <a:prstGeom prst="bentConnector3">
              <a:avLst>
                <a:gd name="adj1" fmla="val -38255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接點 14">
              <a:extLst>
                <a:ext uri="{FF2B5EF4-FFF2-40B4-BE49-F238E27FC236}">
                  <a16:creationId xmlns:a16="http://schemas.microsoft.com/office/drawing/2014/main" id="{836192CE-C8AD-EF42-B4C3-C445033BF24A}"/>
                </a:ext>
              </a:extLst>
            </p:cNvPr>
            <p:cNvCxnSpPr>
              <a:stCxn id="5" idx="3"/>
              <a:endCxn id="7" idx="3"/>
            </p:cNvCxnSpPr>
            <p:nvPr/>
          </p:nvCxnSpPr>
          <p:spPr>
            <a:xfrm>
              <a:off x="6151524" y="1932305"/>
              <a:ext cx="12700" cy="1053730"/>
            </a:xfrm>
            <a:prstGeom prst="bentConnector3">
              <a:avLst>
                <a:gd name="adj1" fmla="val 180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>
              <a:extLst>
                <a:ext uri="{FF2B5EF4-FFF2-40B4-BE49-F238E27FC236}">
                  <a16:creationId xmlns:a16="http://schemas.microsoft.com/office/drawing/2014/main" id="{D916FCF0-EA94-A54E-8CF4-FEE2861DE289}"/>
                </a:ext>
              </a:extLst>
            </p:cNvPr>
            <p:cNvCxnSpPr>
              <a:stCxn id="7" idx="3"/>
              <a:endCxn id="9" idx="3"/>
            </p:cNvCxnSpPr>
            <p:nvPr/>
          </p:nvCxnSpPr>
          <p:spPr>
            <a:xfrm>
              <a:off x="6151524" y="2986035"/>
              <a:ext cx="12638" cy="1393641"/>
            </a:xfrm>
            <a:prstGeom prst="bentConnector3">
              <a:avLst>
                <a:gd name="adj1" fmla="val 190883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Google Shape;5477;p65">
            <a:extLst>
              <a:ext uri="{FF2B5EF4-FFF2-40B4-BE49-F238E27FC236}">
                <a16:creationId xmlns:a16="http://schemas.microsoft.com/office/drawing/2014/main" id="{0834CFA2-2E43-3C46-A082-E3218FC4EC2B}"/>
              </a:ext>
            </a:extLst>
          </p:cNvPr>
          <p:cNvSpPr txBox="1"/>
          <p:nvPr/>
        </p:nvSpPr>
        <p:spPr>
          <a:xfrm>
            <a:off x="568166" y="3956941"/>
            <a:ext cx="2173200" cy="74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Use “FNN” to fix the problem of “tie”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  <p:extLst>
      <p:ext uri="{BB962C8B-B14F-4D97-AF65-F5344CB8AC3E}">
        <p14:creationId xmlns:p14="http://schemas.microsoft.com/office/powerpoint/2010/main" val="393920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46"/>
          <p:cNvSpPr txBox="1">
            <a:spLocks noGrp="1"/>
          </p:cNvSpPr>
          <p:nvPr>
            <p:ph type="title"/>
          </p:nvPr>
        </p:nvSpPr>
        <p:spPr>
          <a:xfrm>
            <a:off x="713225" y="564025"/>
            <a:ext cx="77175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K-nearest neighbor Model and Accuracy</a:t>
            </a:r>
            <a:endParaRPr sz="20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F1824C-67D2-884F-BC79-23805CB3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4" y="1217386"/>
            <a:ext cx="3624959" cy="317788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1" name="Google Shape;4600;p46">
            <a:extLst>
              <a:ext uri="{FF2B5EF4-FFF2-40B4-BE49-F238E27FC236}">
                <a16:creationId xmlns:a16="http://schemas.microsoft.com/office/drawing/2014/main" id="{CD98272A-0FD7-1D45-B19B-886C4AA065D2}"/>
              </a:ext>
            </a:extLst>
          </p:cNvPr>
          <p:cNvSpPr txBox="1"/>
          <p:nvPr/>
        </p:nvSpPr>
        <p:spPr>
          <a:xfrm>
            <a:off x="5467244" y="4313158"/>
            <a:ext cx="2645608" cy="74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Accuracy : 0.6837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B0861D3-E52A-3F4F-AFAC-921063E2DF0C}"/>
              </a:ext>
            </a:extLst>
          </p:cNvPr>
          <p:cNvGrpSpPr/>
          <p:nvPr/>
        </p:nvGrpSpPr>
        <p:grpSpPr>
          <a:xfrm>
            <a:off x="5288110" y="1217386"/>
            <a:ext cx="3003876" cy="3177881"/>
            <a:chOff x="5288110" y="1217386"/>
            <a:chExt cx="3003876" cy="317788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A1D80D6-C5D7-024D-8843-DCFFE290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8110" y="1217386"/>
              <a:ext cx="3003876" cy="317788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20E6331-B87B-8547-A8DF-FDB0025FD945}"/>
                </a:ext>
              </a:extLst>
            </p:cNvPr>
            <p:cNvSpPr/>
            <p:nvPr/>
          </p:nvSpPr>
          <p:spPr>
            <a:xfrm>
              <a:off x="5467244" y="3467498"/>
              <a:ext cx="2383039" cy="25944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99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56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1" dirty="0"/>
              <a:t>3g)- Run a Naïve Bayes analysis on </a:t>
            </a:r>
            <a:r>
              <a:rPr lang="en-US" altLang="zh-TW" sz="1400" b="1" dirty="0" err="1"/>
              <a:t>pricequartile</a:t>
            </a:r>
            <a:r>
              <a:rPr lang="en-US" altLang="zh-TW" sz="1400" b="1" dirty="0"/>
              <a:t> as the Y-variable against property type, city, bedrooms, bathrooms, area as the X variables</a:t>
            </a:r>
            <a:endParaRPr sz="1400" b="1" dirty="0"/>
          </a:p>
        </p:txBody>
      </p:sp>
      <p:sp>
        <p:nvSpPr>
          <p:cNvPr id="29" name="Google Shape;5477;p65">
            <a:extLst>
              <a:ext uri="{FF2B5EF4-FFF2-40B4-BE49-F238E27FC236}">
                <a16:creationId xmlns:a16="http://schemas.microsoft.com/office/drawing/2014/main" id="{2BB2BFBC-C7A1-9F42-8846-68604EEA7BA7}"/>
              </a:ext>
            </a:extLst>
          </p:cNvPr>
          <p:cNvSpPr txBox="1"/>
          <p:nvPr/>
        </p:nvSpPr>
        <p:spPr>
          <a:xfrm>
            <a:off x="226167" y="1525207"/>
            <a:ext cx="2173200" cy="37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Run Na</a:t>
            </a:r>
            <a:r>
              <a:rPr lang="en-US" sz="1600" b="1" dirty="0" err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ï</a:t>
            </a:r>
            <a:r>
              <a:rPr lang="en" sz="1600" b="1" dirty="0" err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ve</a:t>
            </a:r>
            <a:r>
              <a:rPr lang="en" sz="1600" b="1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Bayes model</a:t>
            </a:r>
            <a:endParaRPr sz="1600" b="1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6D6BBC8-CE91-F941-A5BB-EDBBDBDCD50F}"/>
              </a:ext>
            </a:extLst>
          </p:cNvPr>
          <p:cNvGrpSpPr/>
          <p:nvPr/>
        </p:nvGrpSpPr>
        <p:grpSpPr>
          <a:xfrm>
            <a:off x="2487815" y="1444600"/>
            <a:ext cx="4168319" cy="2440236"/>
            <a:chOff x="2491576" y="1383128"/>
            <a:chExt cx="4168319" cy="244023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E2712D0-0E9D-A54D-90C9-7B9EE9B63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68" b="-1"/>
            <a:stretch/>
          </p:blipFill>
          <p:spPr>
            <a:xfrm>
              <a:off x="2491576" y="1383128"/>
              <a:ext cx="4162797" cy="823434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A643C937-5622-FF42-A57E-D0B0FC33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1576" y="2465265"/>
              <a:ext cx="4168319" cy="135809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</p:grpSp>
      <p:grpSp>
        <p:nvGrpSpPr>
          <p:cNvPr id="33" name="Google Shape;6321;p80">
            <a:extLst>
              <a:ext uri="{FF2B5EF4-FFF2-40B4-BE49-F238E27FC236}">
                <a16:creationId xmlns:a16="http://schemas.microsoft.com/office/drawing/2014/main" id="{46E8E782-08C1-B14C-908E-8E4814E905A5}"/>
              </a:ext>
            </a:extLst>
          </p:cNvPr>
          <p:cNvGrpSpPr/>
          <p:nvPr/>
        </p:nvGrpSpPr>
        <p:grpSpPr>
          <a:xfrm>
            <a:off x="7145275" y="4426796"/>
            <a:ext cx="587138" cy="724388"/>
            <a:chOff x="641160" y="900000"/>
            <a:chExt cx="1878840" cy="2318040"/>
          </a:xfrm>
        </p:grpSpPr>
        <p:sp>
          <p:nvSpPr>
            <p:cNvPr id="34" name="Google Shape;6322;p80">
              <a:extLst>
                <a:ext uri="{FF2B5EF4-FFF2-40B4-BE49-F238E27FC236}">
                  <a16:creationId xmlns:a16="http://schemas.microsoft.com/office/drawing/2014/main" id="{F70A19BE-F948-7D4B-BD74-8167640FDBEF}"/>
                </a:ext>
              </a:extLst>
            </p:cNvPr>
            <p:cNvSpPr/>
            <p:nvPr/>
          </p:nvSpPr>
          <p:spPr>
            <a:xfrm>
              <a:off x="1131120" y="1399680"/>
              <a:ext cx="1107000" cy="1818000"/>
            </a:xfrm>
            <a:custGeom>
              <a:avLst/>
              <a:gdLst/>
              <a:ahLst/>
              <a:cxnLst/>
              <a:rect l="l" t="t" r="r" b="b"/>
              <a:pathLst>
                <a:path w="3075" h="5050" extrusionOk="0">
                  <a:moveTo>
                    <a:pt x="2221" y="1000"/>
                  </a:moveTo>
                  <a:lnTo>
                    <a:pt x="1585" y="1632"/>
                  </a:lnTo>
                  <a:lnTo>
                    <a:pt x="1585" y="863"/>
                  </a:lnTo>
                  <a:lnTo>
                    <a:pt x="1964" y="437"/>
                  </a:lnTo>
                  <a:lnTo>
                    <a:pt x="1844" y="345"/>
                  </a:lnTo>
                  <a:lnTo>
                    <a:pt x="1493" y="665"/>
                  </a:lnTo>
                  <a:lnTo>
                    <a:pt x="1473" y="58"/>
                  </a:lnTo>
                  <a:lnTo>
                    <a:pt x="1334" y="58"/>
                  </a:lnTo>
                  <a:lnTo>
                    <a:pt x="1302" y="655"/>
                  </a:lnTo>
                  <a:lnTo>
                    <a:pt x="962" y="345"/>
                  </a:lnTo>
                  <a:lnTo>
                    <a:pt x="842" y="437"/>
                  </a:lnTo>
                  <a:lnTo>
                    <a:pt x="1256" y="902"/>
                  </a:lnTo>
                  <a:lnTo>
                    <a:pt x="1256" y="1340"/>
                  </a:lnTo>
                  <a:lnTo>
                    <a:pt x="828" y="1194"/>
                  </a:lnTo>
                  <a:lnTo>
                    <a:pt x="463" y="345"/>
                  </a:lnTo>
                  <a:lnTo>
                    <a:pt x="346" y="345"/>
                  </a:lnTo>
                  <a:lnTo>
                    <a:pt x="742" y="1314"/>
                  </a:lnTo>
                  <a:lnTo>
                    <a:pt x="1256" y="1569"/>
                  </a:lnTo>
                  <a:lnTo>
                    <a:pt x="1256" y="2464"/>
                  </a:lnTo>
                  <a:lnTo>
                    <a:pt x="792" y="2044"/>
                  </a:lnTo>
                  <a:lnTo>
                    <a:pt x="792" y="1775"/>
                  </a:lnTo>
                  <a:lnTo>
                    <a:pt x="682" y="1775"/>
                  </a:lnTo>
                  <a:lnTo>
                    <a:pt x="682" y="1944"/>
                  </a:lnTo>
                  <a:lnTo>
                    <a:pt x="457" y="1741"/>
                  </a:lnTo>
                  <a:lnTo>
                    <a:pt x="121" y="525"/>
                  </a:lnTo>
                  <a:lnTo>
                    <a:pt x="0" y="525"/>
                  </a:lnTo>
                  <a:lnTo>
                    <a:pt x="346" y="1862"/>
                  </a:lnTo>
                  <a:lnTo>
                    <a:pt x="866" y="2333"/>
                  </a:lnTo>
                  <a:lnTo>
                    <a:pt x="599" y="2421"/>
                  </a:lnTo>
                  <a:lnTo>
                    <a:pt x="633" y="2525"/>
                  </a:lnTo>
                  <a:lnTo>
                    <a:pt x="960" y="2418"/>
                  </a:lnTo>
                  <a:lnTo>
                    <a:pt x="1256" y="2686"/>
                  </a:lnTo>
                  <a:lnTo>
                    <a:pt x="1135" y="5050"/>
                  </a:lnTo>
                  <a:lnTo>
                    <a:pt x="1693" y="5050"/>
                  </a:lnTo>
                  <a:lnTo>
                    <a:pt x="1585" y="3314"/>
                  </a:lnTo>
                  <a:lnTo>
                    <a:pt x="1585" y="2701"/>
                  </a:lnTo>
                  <a:lnTo>
                    <a:pt x="2527" y="2170"/>
                  </a:lnTo>
                  <a:lnTo>
                    <a:pt x="2608" y="1938"/>
                  </a:lnTo>
                  <a:lnTo>
                    <a:pt x="2938" y="1864"/>
                  </a:lnTo>
                  <a:lnTo>
                    <a:pt x="3075" y="1574"/>
                  </a:lnTo>
                  <a:lnTo>
                    <a:pt x="2978" y="1574"/>
                  </a:lnTo>
                  <a:lnTo>
                    <a:pt x="2845" y="1763"/>
                  </a:lnTo>
                  <a:lnTo>
                    <a:pt x="2655" y="1803"/>
                  </a:lnTo>
                  <a:lnTo>
                    <a:pt x="2734" y="1574"/>
                  </a:lnTo>
                  <a:lnTo>
                    <a:pt x="2595" y="1574"/>
                  </a:lnTo>
                  <a:lnTo>
                    <a:pt x="2402" y="2045"/>
                  </a:lnTo>
                  <a:lnTo>
                    <a:pt x="1585" y="2476"/>
                  </a:lnTo>
                  <a:lnTo>
                    <a:pt x="1585" y="1863"/>
                  </a:lnTo>
                  <a:lnTo>
                    <a:pt x="2020" y="1432"/>
                  </a:lnTo>
                  <a:lnTo>
                    <a:pt x="2504" y="1382"/>
                  </a:lnTo>
                  <a:lnTo>
                    <a:pt x="2493" y="1273"/>
                  </a:lnTo>
                  <a:lnTo>
                    <a:pt x="2144" y="1309"/>
                  </a:lnTo>
                  <a:lnTo>
                    <a:pt x="2337" y="1117"/>
                  </a:lnTo>
                  <a:lnTo>
                    <a:pt x="2504" y="19"/>
                  </a:lnTo>
                  <a:lnTo>
                    <a:pt x="2383" y="0"/>
                  </a:lnTo>
                  <a:lnTo>
                    <a:pt x="2221" y="10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323;p80">
              <a:extLst>
                <a:ext uri="{FF2B5EF4-FFF2-40B4-BE49-F238E27FC236}">
                  <a16:creationId xmlns:a16="http://schemas.microsoft.com/office/drawing/2014/main" id="{1493D944-4378-2546-8EA7-C4EE8C2D25C2}"/>
                </a:ext>
              </a:extLst>
            </p:cNvPr>
            <p:cNvSpPr/>
            <p:nvPr/>
          </p:nvSpPr>
          <p:spPr>
            <a:xfrm>
              <a:off x="1310040" y="3160080"/>
              <a:ext cx="709200" cy="57960"/>
            </a:xfrm>
            <a:custGeom>
              <a:avLst/>
              <a:gdLst/>
              <a:ahLst/>
              <a:cxnLst/>
              <a:rect l="l" t="t" r="r" b="b"/>
              <a:pathLst>
                <a:path w="1970" h="161" extrusionOk="0">
                  <a:moveTo>
                    <a:pt x="0" y="161"/>
                  </a:moveTo>
                  <a:lnTo>
                    <a:pt x="1970" y="161"/>
                  </a:lnTo>
                  <a:lnTo>
                    <a:pt x="1970" y="0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12950" rIns="90000" bIns="12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324;p80">
              <a:extLst>
                <a:ext uri="{FF2B5EF4-FFF2-40B4-BE49-F238E27FC236}">
                  <a16:creationId xmlns:a16="http://schemas.microsoft.com/office/drawing/2014/main" id="{526D8026-745B-0041-BDFF-B619733E88B7}"/>
                </a:ext>
              </a:extLst>
            </p:cNvPr>
            <p:cNvSpPr/>
            <p:nvPr/>
          </p:nvSpPr>
          <p:spPr>
            <a:xfrm>
              <a:off x="1003320" y="1596960"/>
              <a:ext cx="197640" cy="177840"/>
            </a:xfrm>
            <a:custGeom>
              <a:avLst/>
              <a:gdLst/>
              <a:ahLst/>
              <a:cxnLst/>
              <a:rect l="l" t="t" r="r" b="b"/>
              <a:pathLst>
                <a:path w="549" h="494" extrusionOk="0">
                  <a:moveTo>
                    <a:pt x="549" y="494"/>
                  </a:moveTo>
                  <a:lnTo>
                    <a:pt x="137" y="364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220" y="247"/>
                  </a:lnTo>
                  <a:lnTo>
                    <a:pt x="498" y="303"/>
                  </a:lnTo>
                  <a:lnTo>
                    <a:pt x="549" y="49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325;p80">
              <a:extLst>
                <a:ext uri="{FF2B5EF4-FFF2-40B4-BE49-F238E27FC236}">
                  <a16:creationId xmlns:a16="http://schemas.microsoft.com/office/drawing/2014/main" id="{FFEC0127-A752-5346-B1B7-6077F44B1EBF}"/>
                </a:ext>
              </a:extLst>
            </p:cNvPr>
            <p:cNvSpPr/>
            <p:nvPr/>
          </p:nvSpPr>
          <p:spPr>
            <a:xfrm>
              <a:off x="916920" y="900000"/>
              <a:ext cx="1433880" cy="653040"/>
            </a:xfrm>
            <a:custGeom>
              <a:avLst/>
              <a:gdLst/>
              <a:ahLst/>
              <a:cxnLst/>
              <a:rect l="l" t="t" r="r" b="b"/>
              <a:pathLst>
                <a:path w="3983" h="1814" extrusionOk="0">
                  <a:moveTo>
                    <a:pt x="3983" y="1814"/>
                  </a:moveTo>
                  <a:lnTo>
                    <a:pt x="0" y="1814"/>
                  </a:lnTo>
                  <a:cubicBezTo>
                    <a:pt x="93" y="797"/>
                    <a:pt x="949" y="0"/>
                    <a:pt x="1991" y="0"/>
                  </a:cubicBezTo>
                  <a:cubicBezTo>
                    <a:pt x="3033" y="0"/>
                    <a:pt x="3889" y="797"/>
                    <a:pt x="3983" y="18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326;p80">
              <a:extLst>
                <a:ext uri="{FF2B5EF4-FFF2-40B4-BE49-F238E27FC236}">
                  <a16:creationId xmlns:a16="http://schemas.microsoft.com/office/drawing/2014/main" id="{823F9FE9-5866-8B49-BEEB-EBF586F130EB}"/>
                </a:ext>
              </a:extLst>
            </p:cNvPr>
            <p:cNvSpPr/>
            <p:nvPr/>
          </p:nvSpPr>
          <p:spPr>
            <a:xfrm>
              <a:off x="641160" y="1409040"/>
              <a:ext cx="823320" cy="375480"/>
            </a:xfrm>
            <a:custGeom>
              <a:avLst/>
              <a:gdLst/>
              <a:ahLst/>
              <a:cxnLst/>
              <a:rect l="l" t="t" r="r" b="b"/>
              <a:pathLst>
                <a:path w="2287" h="1043" extrusionOk="0">
                  <a:moveTo>
                    <a:pt x="2287" y="1043"/>
                  </a:moveTo>
                  <a:lnTo>
                    <a:pt x="0" y="1043"/>
                  </a:lnTo>
                  <a:cubicBezTo>
                    <a:pt x="53" y="458"/>
                    <a:pt x="545" y="0"/>
                    <a:pt x="1143" y="0"/>
                  </a:cubicBezTo>
                  <a:cubicBezTo>
                    <a:pt x="1742" y="0"/>
                    <a:pt x="2234" y="458"/>
                    <a:pt x="2287" y="10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327;p80">
              <a:extLst>
                <a:ext uri="{FF2B5EF4-FFF2-40B4-BE49-F238E27FC236}">
                  <a16:creationId xmlns:a16="http://schemas.microsoft.com/office/drawing/2014/main" id="{0BCEDFF1-04E7-0748-AAF9-B6EB3336C706}"/>
                </a:ext>
              </a:extLst>
            </p:cNvPr>
            <p:cNvSpPr/>
            <p:nvPr/>
          </p:nvSpPr>
          <p:spPr>
            <a:xfrm>
              <a:off x="1790640" y="1652760"/>
              <a:ext cx="729360" cy="332280"/>
            </a:xfrm>
            <a:custGeom>
              <a:avLst/>
              <a:gdLst/>
              <a:ahLst/>
              <a:cxnLst/>
              <a:rect l="l" t="t" r="r" b="b"/>
              <a:pathLst>
                <a:path w="2026" h="923" extrusionOk="0">
                  <a:moveTo>
                    <a:pt x="2026" y="923"/>
                  </a:moveTo>
                  <a:lnTo>
                    <a:pt x="0" y="923"/>
                  </a:lnTo>
                  <a:cubicBezTo>
                    <a:pt x="47" y="406"/>
                    <a:pt x="483" y="0"/>
                    <a:pt x="1013" y="0"/>
                  </a:cubicBezTo>
                  <a:cubicBezTo>
                    <a:pt x="1543" y="0"/>
                    <a:pt x="1979" y="406"/>
                    <a:pt x="2026" y="9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328;p80">
              <a:extLst>
                <a:ext uri="{FF2B5EF4-FFF2-40B4-BE49-F238E27FC236}">
                  <a16:creationId xmlns:a16="http://schemas.microsoft.com/office/drawing/2014/main" id="{D618769B-0409-7147-BDB6-D8A860B39B58}"/>
                </a:ext>
              </a:extLst>
            </p:cNvPr>
            <p:cNvSpPr/>
            <p:nvPr/>
          </p:nvSpPr>
          <p:spPr>
            <a:xfrm>
              <a:off x="1302840" y="1050120"/>
              <a:ext cx="49680" cy="69840"/>
            </a:xfrm>
            <a:custGeom>
              <a:avLst/>
              <a:gdLst/>
              <a:ahLst/>
              <a:cxnLst/>
              <a:rect l="l" t="t" r="r" b="b"/>
              <a:pathLst>
                <a:path w="138" h="194" extrusionOk="0">
                  <a:moveTo>
                    <a:pt x="116" y="149"/>
                  </a:moveTo>
                  <a:cubicBezTo>
                    <a:pt x="93" y="188"/>
                    <a:pt x="51" y="205"/>
                    <a:pt x="23" y="188"/>
                  </a:cubicBezTo>
                  <a:cubicBezTo>
                    <a:pt x="-5" y="171"/>
                    <a:pt x="-8" y="126"/>
                    <a:pt x="15" y="88"/>
                  </a:cubicBezTo>
                  <a:cubicBezTo>
                    <a:pt x="39" y="49"/>
                    <a:pt x="138" y="0"/>
                    <a:pt x="138" y="0"/>
                  </a:cubicBezTo>
                  <a:cubicBezTo>
                    <a:pt x="138" y="0"/>
                    <a:pt x="140" y="111"/>
                    <a:pt x="116" y="1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329;p80">
              <a:extLst>
                <a:ext uri="{FF2B5EF4-FFF2-40B4-BE49-F238E27FC236}">
                  <a16:creationId xmlns:a16="http://schemas.microsoft.com/office/drawing/2014/main" id="{C8E5504A-5A3B-9446-B924-3A60956A12E4}"/>
                </a:ext>
              </a:extLst>
            </p:cNvPr>
            <p:cNvSpPr/>
            <p:nvPr/>
          </p:nvSpPr>
          <p:spPr>
            <a:xfrm>
              <a:off x="1322280" y="113544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50"/>
                  </a:moveTo>
                  <a:cubicBezTo>
                    <a:pt x="94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6" y="88"/>
                  </a:cubicBezTo>
                  <a:cubicBezTo>
                    <a:pt x="39" y="49"/>
                    <a:pt x="139" y="0"/>
                    <a:pt x="139" y="0"/>
                  </a:cubicBezTo>
                  <a:cubicBezTo>
                    <a:pt x="139" y="0"/>
                    <a:pt x="140" y="111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330;p80">
              <a:extLst>
                <a:ext uri="{FF2B5EF4-FFF2-40B4-BE49-F238E27FC236}">
                  <a16:creationId xmlns:a16="http://schemas.microsoft.com/office/drawing/2014/main" id="{2AB5A604-D3FF-1B4D-A194-E04173D0C2E0}"/>
                </a:ext>
              </a:extLst>
            </p:cNvPr>
            <p:cNvSpPr/>
            <p:nvPr/>
          </p:nvSpPr>
          <p:spPr>
            <a:xfrm>
              <a:off x="1218240" y="107064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50"/>
                  </a:moveTo>
                  <a:cubicBezTo>
                    <a:pt x="93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5" y="88"/>
                  </a:cubicBezTo>
                  <a:cubicBezTo>
                    <a:pt x="39" y="50"/>
                    <a:pt x="139" y="0"/>
                    <a:pt x="139" y="0"/>
                  </a:cubicBezTo>
                  <a:cubicBezTo>
                    <a:pt x="139" y="0"/>
                    <a:pt x="140" y="111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31;p80">
              <a:extLst>
                <a:ext uri="{FF2B5EF4-FFF2-40B4-BE49-F238E27FC236}">
                  <a16:creationId xmlns:a16="http://schemas.microsoft.com/office/drawing/2014/main" id="{3DA5E215-4217-294E-BACB-779A37B84B97}"/>
                </a:ext>
              </a:extLst>
            </p:cNvPr>
            <p:cNvSpPr/>
            <p:nvPr/>
          </p:nvSpPr>
          <p:spPr>
            <a:xfrm>
              <a:off x="1215720" y="1180080"/>
              <a:ext cx="49680" cy="69840"/>
            </a:xfrm>
            <a:custGeom>
              <a:avLst/>
              <a:gdLst/>
              <a:ahLst/>
              <a:cxnLst/>
              <a:rect l="l" t="t" r="r" b="b"/>
              <a:pathLst>
                <a:path w="138" h="194" extrusionOk="0">
                  <a:moveTo>
                    <a:pt x="117" y="150"/>
                  </a:moveTo>
                  <a:cubicBezTo>
                    <a:pt x="93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5" y="88"/>
                  </a:cubicBezTo>
                  <a:cubicBezTo>
                    <a:pt x="39" y="50"/>
                    <a:pt x="138" y="0"/>
                    <a:pt x="138" y="0"/>
                  </a:cubicBezTo>
                  <a:cubicBezTo>
                    <a:pt x="138" y="0"/>
                    <a:pt x="140" y="111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32;p80">
              <a:extLst>
                <a:ext uri="{FF2B5EF4-FFF2-40B4-BE49-F238E27FC236}">
                  <a16:creationId xmlns:a16="http://schemas.microsoft.com/office/drawing/2014/main" id="{B891649F-9FD9-6F41-B8E0-C223511FE71D}"/>
                </a:ext>
              </a:extLst>
            </p:cNvPr>
            <p:cNvSpPr/>
            <p:nvPr/>
          </p:nvSpPr>
          <p:spPr>
            <a:xfrm>
              <a:off x="1235520" y="1265400"/>
              <a:ext cx="49680" cy="69840"/>
            </a:xfrm>
            <a:custGeom>
              <a:avLst/>
              <a:gdLst/>
              <a:ahLst/>
              <a:cxnLst/>
              <a:rect l="l" t="t" r="r" b="b"/>
              <a:pathLst>
                <a:path w="138" h="194" extrusionOk="0">
                  <a:moveTo>
                    <a:pt x="116" y="150"/>
                  </a:moveTo>
                  <a:cubicBezTo>
                    <a:pt x="93" y="188"/>
                    <a:pt x="51" y="205"/>
                    <a:pt x="23" y="188"/>
                  </a:cubicBezTo>
                  <a:cubicBezTo>
                    <a:pt x="-5" y="171"/>
                    <a:pt x="-8" y="126"/>
                    <a:pt x="15" y="88"/>
                  </a:cubicBezTo>
                  <a:cubicBezTo>
                    <a:pt x="38" y="50"/>
                    <a:pt x="138" y="0"/>
                    <a:pt x="138" y="0"/>
                  </a:cubicBezTo>
                  <a:cubicBezTo>
                    <a:pt x="138" y="0"/>
                    <a:pt x="140" y="112"/>
                    <a:pt x="116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33;p80">
              <a:extLst>
                <a:ext uri="{FF2B5EF4-FFF2-40B4-BE49-F238E27FC236}">
                  <a16:creationId xmlns:a16="http://schemas.microsoft.com/office/drawing/2014/main" id="{63D16C1B-71B0-264E-B050-6E1C0CB23086}"/>
                </a:ext>
              </a:extLst>
            </p:cNvPr>
            <p:cNvSpPr/>
            <p:nvPr/>
          </p:nvSpPr>
          <p:spPr>
            <a:xfrm>
              <a:off x="1131120" y="120096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49"/>
                  </a:moveTo>
                  <a:cubicBezTo>
                    <a:pt x="93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6" y="87"/>
                  </a:cubicBezTo>
                  <a:cubicBezTo>
                    <a:pt x="39" y="49"/>
                    <a:pt x="139" y="0"/>
                    <a:pt x="139" y="0"/>
                  </a:cubicBezTo>
                  <a:cubicBezTo>
                    <a:pt x="139" y="0"/>
                    <a:pt x="140" y="111"/>
                    <a:pt x="117" y="1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4;p80">
              <a:extLst>
                <a:ext uri="{FF2B5EF4-FFF2-40B4-BE49-F238E27FC236}">
                  <a16:creationId xmlns:a16="http://schemas.microsoft.com/office/drawing/2014/main" id="{6CD12F18-75BC-4E4C-B962-83C0E11B6886}"/>
                </a:ext>
              </a:extLst>
            </p:cNvPr>
            <p:cNvSpPr/>
            <p:nvPr/>
          </p:nvSpPr>
          <p:spPr>
            <a:xfrm>
              <a:off x="821520" y="1552680"/>
              <a:ext cx="49680" cy="69840"/>
            </a:xfrm>
            <a:custGeom>
              <a:avLst/>
              <a:gdLst/>
              <a:ahLst/>
              <a:cxnLst/>
              <a:rect l="l" t="t" r="r" b="b"/>
              <a:pathLst>
                <a:path w="138" h="194" extrusionOk="0">
                  <a:moveTo>
                    <a:pt x="117" y="149"/>
                  </a:moveTo>
                  <a:cubicBezTo>
                    <a:pt x="93" y="188"/>
                    <a:pt x="51" y="205"/>
                    <a:pt x="23" y="188"/>
                  </a:cubicBezTo>
                  <a:cubicBezTo>
                    <a:pt x="-4" y="171"/>
                    <a:pt x="-8" y="126"/>
                    <a:pt x="15" y="88"/>
                  </a:cubicBezTo>
                  <a:cubicBezTo>
                    <a:pt x="39" y="49"/>
                    <a:pt x="138" y="0"/>
                    <a:pt x="138" y="0"/>
                  </a:cubicBezTo>
                  <a:cubicBezTo>
                    <a:pt x="138" y="0"/>
                    <a:pt x="140" y="111"/>
                    <a:pt x="117" y="1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35;p80">
              <a:extLst>
                <a:ext uri="{FF2B5EF4-FFF2-40B4-BE49-F238E27FC236}">
                  <a16:creationId xmlns:a16="http://schemas.microsoft.com/office/drawing/2014/main" id="{3F598652-6145-DB4D-9A35-069293673CBC}"/>
                </a:ext>
              </a:extLst>
            </p:cNvPr>
            <p:cNvSpPr/>
            <p:nvPr/>
          </p:nvSpPr>
          <p:spPr>
            <a:xfrm>
              <a:off x="840960" y="163800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50"/>
                  </a:moveTo>
                  <a:cubicBezTo>
                    <a:pt x="94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6" y="88"/>
                  </a:cubicBezTo>
                  <a:cubicBezTo>
                    <a:pt x="39" y="49"/>
                    <a:pt x="139" y="0"/>
                    <a:pt x="139" y="0"/>
                  </a:cubicBezTo>
                  <a:cubicBezTo>
                    <a:pt x="139" y="0"/>
                    <a:pt x="141" y="111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36;p80">
              <a:extLst>
                <a:ext uri="{FF2B5EF4-FFF2-40B4-BE49-F238E27FC236}">
                  <a16:creationId xmlns:a16="http://schemas.microsoft.com/office/drawing/2014/main" id="{B60836D7-B8CD-654B-A39E-49E7F32F3082}"/>
                </a:ext>
              </a:extLst>
            </p:cNvPr>
            <p:cNvSpPr/>
            <p:nvPr/>
          </p:nvSpPr>
          <p:spPr>
            <a:xfrm>
              <a:off x="736920" y="157320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50"/>
                  </a:moveTo>
                  <a:cubicBezTo>
                    <a:pt x="93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6" y="88"/>
                  </a:cubicBezTo>
                  <a:cubicBezTo>
                    <a:pt x="39" y="50"/>
                    <a:pt x="139" y="0"/>
                    <a:pt x="139" y="0"/>
                  </a:cubicBezTo>
                  <a:cubicBezTo>
                    <a:pt x="139" y="0"/>
                    <a:pt x="140" y="111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37;p80">
              <a:extLst>
                <a:ext uri="{FF2B5EF4-FFF2-40B4-BE49-F238E27FC236}">
                  <a16:creationId xmlns:a16="http://schemas.microsoft.com/office/drawing/2014/main" id="{CC419AD1-FC8E-C14A-AC6F-A4133EF7D859}"/>
                </a:ext>
              </a:extLst>
            </p:cNvPr>
            <p:cNvSpPr/>
            <p:nvPr/>
          </p:nvSpPr>
          <p:spPr>
            <a:xfrm>
              <a:off x="1994760" y="1760040"/>
              <a:ext cx="49680" cy="69840"/>
            </a:xfrm>
            <a:custGeom>
              <a:avLst/>
              <a:gdLst/>
              <a:ahLst/>
              <a:cxnLst/>
              <a:rect l="l" t="t" r="r" b="b"/>
              <a:pathLst>
                <a:path w="138" h="194" extrusionOk="0">
                  <a:moveTo>
                    <a:pt x="116" y="150"/>
                  </a:moveTo>
                  <a:cubicBezTo>
                    <a:pt x="93" y="188"/>
                    <a:pt x="51" y="205"/>
                    <a:pt x="23" y="188"/>
                  </a:cubicBezTo>
                  <a:cubicBezTo>
                    <a:pt x="-5" y="171"/>
                    <a:pt x="-8" y="126"/>
                    <a:pt x="15" y="88"/>
                  </a:cubicBezTo>
                  <a:cubicBezTo>
                    <a:pt x="39" y="49"/>
                    <a:pt x="138" y="0"/>
                    <a:pt x="138" y="0"/>
                  </a:cubicBezTo>
                  <a:cubicBezTo>
                    <a:pt x="138" y="0"/>
                    <a:pt x="140" y="111"/>
                    <a:pt x="116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6338;p80">
              <a:extLst>
                <a:ext uri="{FF2B5EF4-FFF2-40B4-BE49-F238E27FC236}">
                  <a16:creationId xmlns:a16="http://schemas.microsoft.com/office/drawing/2014/main" id="{00484FA2-5D65-414A-B94E-DBFF21CCD0D7}"/>
                </a:ext>
              </a:extLst>
            </p:cNvPr>
            <p:cNvSpPr/>
            <p:nvPr/>
          </p:nvSpPr>
          <p:spPr>
            <a:xfrm>
              <a:off x="2014200" y="184536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50"/>
                  </a:moveTo>
                  <a:cubicBezTo>
                    <a:pt x="94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6" y="88"/>
                  </a:cubicBezTo>
                  <a:cubicBezTo>
                    <a:pt x="39" y="50"/>
                    <a:pt x="139" y="0"/>
                    <a:pt x="139" y="0"/>
                  </a:cubicBezTo>
                  <a:cubicBezTo>
                    <a:pt x="139" y="0"/>
                    <a:pt x="140" y="111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6339;p80">
              <a:extLst>
                <a:ext uri="{FF2B5EF4-FFF2-40B4-BE49-F238E27FC236}">
                  <a16:creationId xmlns:a16="http://schemas.microsoft.com/office/drawing/2014/main" id="{D14D67E4-556C-F64D-BDA4-169F82EFE35E}"/>
                </a:ext>
              </a:extLst>
            </p:cNvPr>
            <p:cNvSpPr/>
            <p:nvPr/>
          </p:nvSpPr>
          <p:spPr>
            <a:xfrm>
              <a:off x="1910160" y="1780560"/>
              <a:ext cx="50040" cy="6984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17" y="150"/>
                  </a:moveTo>
                  <a:cubicBezTo>
                    <a:pt x="93" y="188"/>
                    <a:pt x="52" y="205"/>
                    <a:pt x="24" y="188"/>
                  </a:cubicBezTo>
                  <a:cubicBezTo>
                    <a:pt x="-4" y="171"/>
                    <a:pt x="-8" y="126"/>
                    <a:pt x="15" y="88"/>
                  </a:cubicBezTo>
                  <a:cubicBezTo>
                    <a:pt x="39" y="50"/>
                    <a:pt x="139" y="0"/>
                    <a:pt x="139" y="0"/>
                  </a:cubicBezTo>
                  <a:cubicBezTo>
                    <a:pt x="139" y="0"/>
                    <a:pt x="140" y="112"/>
                    <a:pt x="117" y="1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6260;p80">
            <a:extLst>
              <a:ext uri="{FF2B5EF4-FFF2-40B4-BE49-F238E27FC236}">
                <a16:creationId xmlns:a16="http://schemas.microsoft.com/office/drawing/2014/main" id="{780B08E6-0053-F145-8DE5-FEEE11F6B8E6}"/>
              </a:ext>
            </a:extLst>
          </p:cNvPr>
          <p:cNvGrpSpPr/>
          <p:nvPr/>
        </p:nvGrpSpPr>
        <p:grpSpPr>
          <a:xfrm>
            <a:off x="3024285" y="4495893"/>
            <a:ext cx="767486" cy="601079"/>
            <a:chOff x="1525650" y="3950375"/>
            <a:chExt cx="839150" cy="657204"/>
          </a:xfrm>
        </p:grpSpPr>
        <p:sp>
          <p:nvSpPr>
            <p:cNvPr id="53" name="Google Shape;6261;p80">
              <a:extLst>
                <a:ext uri="{FF2B5EF4-FFF2-40B4-BE49-F238E27FC236}">
                  <a16:creationId xmlns:a16="http://schemas.microsoft.com/office/drawing/2014/main" id="{7C02E07D-7F43-0E4F-B5E6-4008FA0294D0}"/>
                </a:ext>
              </a:extLst>
            </p:cNvPr>
            <p:cNvSpPr/>
            <p:nvPr/>
          </p:nvSpPr>
          <p:spPr>
            <a:xfrm>
              <a:off x="1684550" y="3950375"/>
              <a:ext cx="680249" cy="185108"/>
            </a:xfrm>
            <a:custGeom>
              <a:avLst/>
              <a:gdLst/>
              <a:ahLst/>
              <a:cxnLst/>
              <a:rect l="l" t="t" r="r" b="b"/>
              <a:pathLst>
                <a:path w="6490" h="1766" extrusionOk="0">
                  <a:moveTo>
                    <a:pt x="4975" y="0"/>
                  </a:moveTo>
                  <a:lnTo>
                    <a:pt x="0" y="0"/>
                  </a:lnTo>
                  <a:lnTo>
                    <a:pt x="1516" y="1766"/>
                  </a:lnTo>
                  <a:lnTo>
                    <a:pt x="3459" y="1766"/>
                  </a:lnTo>
                  <a:lnTo>
                    <a:pt x="4975" y="1766"/>
                  </a:lnTo>
                  <a:lnTo>
                    <a:pt x="6490" y="1766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262;p80">
              <a:extLst>
                <a:ext uri="{FF2B5EF4-FFF2-40B4-BE49-F238E27FC236}">
                  <a16:creationId xmlns:a16="http://schemas.microsoft.com/office/drawing/2014/main" id="{3C6CA9D8-4B24-B44F-BEBB-2BC0679A9715}"/>
                </a:ext>
              </a:extLst>
            </p:cNvPr>
            <p:cNvSpPr/>
            <p:nvPr/>
          </p:nvSpPr>
          <p:spPr>
            <a:xfrm>
              <a:off x="1843450" y="4135481"/>
              <a:ext cx="521350" cy="472098"/>
            </a:xfrm>
            <a:custGeom>
              <a:avLst/>
              <a:gdLst/>
              <a:ahLst/>
              <a:cxnLst/>
              <a:rect l="l" t="t" r="r" b="b"/>
              <a:pathLst>
                <a:path w="4974" h="4504" extrusionOk="0">
                  <a:moveTo>
                    <a:pt x="4974" y="4504"/>
                  </a:moveTo>
                  <a:lnTo>
                    <a:pt x="0" y="4504"/>
                  </a:lnTo>
                  <a:lnTo>
                    <a:pt x="0" y="0"/>
                  </a:lnTo>
                  <a:lnTo>
                    <a:pt x="4974" y="0"/>
                  </a:lnTo>
                  <a:lnTo>
                    <a:pt x="4974" y="45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6263;p80">
              <a:extLst>
                <a:ext uri="{FF2B5EF4-FFF2-40B4-BE49-F238E27FC236}">
                  <a16:creationId xmlns:a16="http://schemas.microsoft.com/office/drawing/2014/main" id="{A1E23DE1-B058-644B-960E-FEEC5DAC3348}"/>
                </a:ext>
              </a:extLst>
            </p:cNvPr>
            <p:cNvSpPr/>
            <p:nvPr/>
          </p:nvSpPr>
          <p:spPr>
            <a:xfrm>
              <a:off x="1525650" y="4135481"/>
              <a:ext cx="317799" cy="472098"/>
            </a:xfrm>
            <a:custGeom>
              <a:avLst/>
              <a:gdLst/>
              <a:ahLst/>
              <a:cxnLst/>
              <a:rect l="l" t="t" r="r" b="b"/>
              <a:pathLst>
                <a:path w="3032" h="4504" extrusionOk="0">
                  <a:moveTo>
                    <a:pt x="3032" y="4504"/>
                  </a:moveTo>
                  <a:lnTo>
                    <a:pt x="0" y="4504"/>
                  </a:lnTo>
                  <a:lnTo>
                    <a:pt x="0" y="0"/>
                  </a:lnTo>
                  <a:lnTo>
                    <a:pt x="3032" y="0"/>
                  </a:lnTo>
                  <a:lnTo>
                    <a:pt x="3032" y="45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6264;p80">
              <a:extLst>
                <a:ext uri="{FF2B5EF4-FFF2-40B4-BE49-F238E27FC236}">
                  <a16:creationId xmlns:a16="http://schemas.microsoft.com/office/drawing/2014/main" id="{AFFE7D8E-130A-5D4C-A60A-1F9431A51E21}"/>
                </a:ext>
              </a:extLst>
            </p:cNvPr>
            <p:cNvSpPr/>
            <p:nvPr/>
          </p:nvSpPr>
          <p:spPr>
            <a:xfrm>
              <a:off x="1525650" y="3950375"/>
              <a:ext cx="317799" cy="185108"/>
            </a:xfrm>
            <a:custGeom>
              <a:avLst/>
              <a:gdLst/>
              <a:ahLst/>
              <a:cxnLst/>
              <a:rect l="l" t="t" r="r" b="b"/>
              <a:pathLst>
                <a:path w="3032" h="1766" extrusionOk="0">
                  <a:moveTo>
                    <a:pt x="0" y="1766"/>
                  </a:moveTo>
                  <a:lnTo>
                    <a:pt x="1516" y="0"/>
                  </a:lnTo>
                  <a:lnTo>
                    <a:pt x="3032" y="1766"/>
                  </a:lnTo>
                  <a:lnTo>
                    <a:pt x="0" y="1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6265;p80">
              <a:extLst>
                <a:ext uri="{FF2B5EF4-FFF2-40B4-BE49-F238E27FC236}">
                  <a16:creationId xmlns:a16="http://schemas.microsoft.com/office/drawing/2014/main" id="{573CB719-E47B-3141-8BAA-AAB6813B437C}"/>
                </a:ext>
              </a:extLst>
            </p:cNvPr>
            <p:cNvSpPr/>
            <p:nvPr/>
          </p:nvSpPr>
          <p:spPr>
            <a:xfrm>
              <a:off x="1963359" y="4222688"/>
              <a:ext cx="81651" cy="98843"/>
            </a:xfrm>
            <a:custGeom>
              <a:avLst/>
              <a:gdLst/>
              <a:ahLst/>
              <a:cxnLst/>
              <a:rect l="l" t="t" r="r" b="b"/>
              <a:pathLst>
                <a:path w="779" h="943" extrusionOk="0">
                  <a:moveTo>
                    <a:pt x="638" y="943"/>
                  </a:moveTo>
                  <a:lnTo>
                    <a:pt x="141" y="943"/>
                  </a:lnTo>
                  <a:cubicBezTo>
                    <a:pt x="63" y="943"/>
                    <a:pt x="0" y="880"/>
                    <a:pt x="0" y="80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638" y="0"/>
                  </a:lnTo>
                  <a:cubicBezTo>
                    <a:pt x="716" y="0"/>
                    <a:pt x="779" y="63"/>
                    <a:pt x="779" y="141"/>
                  </a:cubicBezTo>
                  <a:lnTo>
                    <a:pt x="779" y="802"/>
                  </a:lnTo>
                  <a:cubicBezTo>
                    <a:pt x="779" y="880"/>
                    <a:pt x="716" y="943"/>
                    <a:pt x="638" y="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6266;p80">
              <a:extLst>
                <a:ext uri="{FF2B5EF4-FFF2-40B4-BE49-F238E27FC236}">
                  <a16:creationId xmlns:a16="http://schemas.microsoft.com/office/drawing/2014/main" id="{D67A2ED7-E33A-7046-A045-862EC6BA6BE7}"/>
                </a:ext>
              </a:extLst>
            </p:cNvPr>
            <p:cNvSpPr/>
            <p:nvPr/>
          </p:nvSpPr>
          <p:spPr>
            <a:xfrm>
              <a:off x="2163346" y="4222688"/>
              <a:ext cx="81651" cy="98843"/>
            </a:xfrm>
            <a:custGeom>
              <a:avLst/>
              <a:gdLst/>
              <a:ahLst/>
              <a:cxnLst/>
              <a:rect l="l" t="t" r="r" b="b"/>
              <a:pathLst>
                <a:path w="779" h="943" extrusionOk="0">
                  <a:moveTo>
                    <a:pt x="638" y="943"/>
                  </a:moveTo>
                  <a:lnTo>
                    <a:pt x="141" y="943"/>
                  </a:lnTo>
                  <a:cubicBezTo>
                    <a:pt x="63" y="943"/>
                    <a:pt x="0" y="880"/>
                    <a:pt x="0" y="80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638" y="0"/>
                  </a:lnTo>
                  <a:cubicBezTo>
                    <a:pt x="716" y="0"/>
                    <a:pt x="779" y="63"/>
                    <a:pt x="779" y="141"/>
                  </a:cubicBezTo>
                  <a:lnTo>
                    <a:pt x="779" y="802"/>
                  </a:lnTo>
                  <a:cubicBezTo>
                    <a:pt x="779" y="880"/>
                    <a:pt x="716" y="943"/>
                    <a:pt x="638" y="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6267;p80">
              <a:extLst>
                <a:ext uri="{FF2B5EF4-FFF2-40B4-BE49-F238E27FC236}">
                  <a16:creationId xmlns:a16="http://schemas.microsoft.com/office/drawing/2014/main" id="{B9C7D6BA-B6DF-D84B-ADD5-AD368B86636B}"/>
                </a:ext>
              </a:extLst>
            </p:cNvPr>
            <p:cNvSpPr/>
            <p:nvPr/>
          </p:nvSpPr>
          <p:spPr>
            <a:xfrm>
              <a:off x="1963359" y="4430749"/>
              <a:ext cx="81651" cy="98843"/>
            </a:xfrm>
            <a:custGeom>
              <a:avLst/>
              <a:gdLst/>
              <a:ahLst/>
              <a:cxnLst/>
              <a:rect l="l" t="t" r="r" b="b"/>
              <a:pathLst>
                <a:path w="779" h="943" extrusionOk="0">
                  <a:moveTo>
                    <a:pt x="638" y="943"/>
                  </a:moveTo>
                  <a:lnTo>
                    <a:pt x="141" y="943"/>
                  </a:lnTo>
                  <a:cubicBezTo>
                    <a:pt x="63" y="943"/>
                    <a:pt x="0" y="880"/>
                    <a:pt x="0" y="80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638" y="0"/>
                  </a:lnTo>
                  <a:cubicBezTo>
                    <a:pt x="716" y="0"/>
                    <a:pt x="779" y="63"/>
                    <a:pt x="779" y="141"/>
                  </a:cubicBezTo>
                  <a:lnTo>
                    <a:pt x="779" y="802"/>
                  </a:lnTo>
                  <a:cubicBezTo>
                    <a:pt x="779" y="880"/>
                    <a:pt x="716" y="943"/>
                    <a:pt x="638" y="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268;p80">
              <a:extLst>
                <a:ext uri="{FF2B5EF4-FFF2-40B4-BE49-F238E27FC236}">
                  <a16:creationId xmlns:a16="http://schemas.microsoft.com/office/drawing/2014/main" id="{B3B3737A-21C6-0F49-9713-67A02A6AA42F}"/>
                </a:ext>
              </a:extLst>
            </p:cNvPr>
            <p:cNvSpPr/>
            <p:nvPr/>
          </p:nvSpPr>
          <p:spPr>
            <a:xfrm>
              <a:off x="2163346" y="4430749"/>
              <a:ext cx="81651" cy="98843"/>
            </a:xfrm>
            <a:custGeom>
              <a:avLst/>
              <a:gdLst/>
              <a:ahLst/>
              <a:cxnLst/>
              <a:rect l="l" t="t" r="r" b="b"/>
              <a:pathLst>
                <a:path w="779" h="943" extrusionOk="0">
                  <a:moveTo>
                    <a:pt x="638" y="943"/>
                  </a:moveTo>
                  <a:lnTo>
                    <a:pt x="141" y="943"/>
                  </a:lnTo>
                  <a:cubicBezTo>
                    <a:pt x="63" y="943"/>
                    <a:pt x="0" y="880"/>
                    <a:pt x="0" y="80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638" y="0"/>
                  </a:lnTo>
                  <a:cubicBezTo>
                    <a:pt x="716" y="0"/>
                    <a:pt x="779" y="63"/>
                    <a:pt x="779" y="141"/>
                  </a:cubicBezTo>
                  <a:lnTo>
                    <a:pt x="779" y="802"/>
                  </a:lnTo>
                  <a:cubicBezTo>
                    <a:pt x="779" y="880"/>
                    <a:pt x="716" y="943"/>
                    <a:pt x="638" y="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269;p80">
              <a:extLst>
                <a:ext uri="{FF2B5EF4-FFF2-40B4-BE49-F238E27FC236}">
                  <a16:creationId xmlns:a16="http://schemas.microsoft.com/office/drawing/2014/main" id="{2CCC4944-E39C-4B43-8B43-C457C4482EE3}"/>
                </a:ext>
              </a:extLst>
            </p:cNvPr>
            <p:cNvSpPr/>
            <p:nvPr/>
          </p:nvSpPr>
          <p:spPr>
            <a:xfrm>
              <a:off x="1643672" y="4222688"/>
              <a:ext cx="81756" cy="98843"/>
            </a:xfrm>
            <a:custGeom>
              <a:avLst/>
              <a:gdLst/>
              <a:ahLst/>
              <a:cxnLst/>
              <a:rect l="l" t="t" r="r" b="b"/>
              <a:pathLst>
                <a:path w="780" h="943" extrusionOk="0">
                  <a:moveTo>
                    <a:pt x="638" y="943"/>
                  </a:moveTo>
                  <a:lnTo>
                    <a:pt x="141" y="943"/>
                  </a:lnTo>
                  <a:cubicBezTo>
                    <a:pt x="63" y="943"/>
                    <a:pt x="0" y="880"/>
                    <a:pt x="0" y="80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638" y="0"/>
                  </a:lnTo>
                  <a:cubicBezTo>
                    <a:pt x="717" y="0"/>
                    <a:pt x="780" y="63"/>
                    <a:pt x="780" y="141"/>
                  </a:cubicBezTo>
                  <a:lnTo>
                    <a:pt x="780" y="802"/>
                  </a:lnTo>
                  <a:cubicBezTo>
                    <a:pt x="780" y="880"/>
                    <a:pt x="717" y="943"/>
                    <a:pt x="638" y="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70;p80">
            <a:extLst>
              <a:ext uri="{FF2B5EF4-FFF2-40B4-BE49-F238E27FC236}">
                <a16:creationId xmlns:a16="http://schemas.microsoft.com/office/drawing/2014/main" id="{324416D5-2167-DD41-B04A-10D72E1E105B}"/>
              </a:ext>
            </a:extLst>
          </p:cNvPr>
          <p:cNvGrpSpPr/>
          <p:nvPr/>
        </p:nvGrpSpPr>
        <p:grpSpPr>
          <a:xfrm>
            <a:off x="4167751" y="4573177"/>
            <a:ext cx="867269" cy="523791"/>
            <a:chOff x="2775886" y="4034876"/>
            <a:chExt cx="948250" cy="572699"/>
          </a:xfrm>
        </p:grpSpPr>
        <p:sp>
          <p:nvSpPr>
            <p:cNvPr id="63" name="Google Shape;6271;p80">
              <a:extLst>
                <a:ext uri="{FF2B5EF4-FFF2-40B4-BE49-F238E27FC236}">
                  <a16:creationId xmlns:a16="http://schemas.microsoft.com/office/drawing/2014/main" id="{C256C23E-8E63-2543-A177-20A1A029C05A}"/>
                </a:ext>
              </a:extLst>
            </p:cNvPr>
            <p:cNvSpPr/>
            <p:nvPr/>
          </p:nvSpPr>
          <p:spPr>
            <a:xfrm>
              <a:off x="3082368" y="4204485"/>
              <a:ext cx="641768" cy="403090"/>
            </a:xfrm>
            <a:custGeom>
              <a:avLst/>
              <a:gdLst/>
              <a:ahLst/>
              <a:cxnLst/>
              <a:rect l="l" t="t" r="r" b="b"/>
              <a:pathLst>
                <a:path w="3587" h="2253" extrusionOk="0">
                  <a:moveTo>
                    <a:pt x="3587" y="2253"/>
                  </a:moveTo>
                  <a:lnTo>
                    <a:pt x="0" y="2253"/>
                  </a:lnTo>
                  <a:lnTo>
                    <a:pt x="0" y="0"/>
                  </a:lnTo>
                  <a:lnTo>
                    <a:pt x="3587" y="0"/>
                  </a:lnTo>
                  <a:lnTo>
                    <a:pt x="3587" y="22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272;p80">
              <a:extLst>
                <a:ext uri="{FF2B5EF4-FFF2-40B4-BE49-F238E27FC236}">
                  <a16:creationId xmlns:a16="http://schemas.microsoft.com/office/drawing/2014/main" id="{67ACF5C7-7A08-1140-86D5-59CC8BD42351}"/>
                </a:ext>
              </a:extLst>
            </p:cNvPr>
            <p:cNvSpPr/>
            <p:nvPr/>
          </p:nvSpPr>
          <p:spPr>
            <a:xfrm>
              <a:off x="2775886" y="4204485"/>
              <a:ext cx="306481" cy="403090"/>
            </a:xfrm>
            <a:custGeom>
              <a:avLst/>
              <a:gdLst/>
              <a:ahLst/>
              <a:cxnLst/>
              <a:rect l="l" t="t" r="r" b="b"/>
              <a:pathLst>
                <a:path w="1713" h="2253" extrusionOk="0">
                  <a:moveTo>
                    <a:pt x="1713" y="2253"/>
                  </a:moveTo>
                  <a:lnTo>
                    <a:pt x="0" y="2253"/>
                  </a:lnTo>
                  <a:lnTo>
                    <a:pt x="0" y="0"/>
                  </a:lnTo>
                  <a:lnTo>
                    <a:pt x="1713" y="0"/>
                  </a:lnTo>
                  <a:lnTo>
                    <a:pt x="1713" y="22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273;p80">
              <a:extLst>
                <a:ext uri="{FF2B5EF4-FFF2-40B4-BE49-F238E27FC236}">
                  <a16:creationId xmlns:a16="http://schemas.microsoft.com/office/drawing/2014/main" id="{0BAD2ECB-93B3-5E43-993F-9B6EF7DD4AE8}"/>
                </a:ext>
              </a:extLst>
            </p:cNvPr>
            <p:cNvSpPr/>
            <p:nvPr/>
          </p:nvSpPr>
          <p:spPr>
            <a:xfrm>
              <a:off x="2775886" y="4034876"/>
              <a:ext cx="306481" cy="169609"/>
            </a:xfrm>
            <a:custGeom>
              <a:avLst/>
              <a:gdLst/>
              <a:ahLst/>
              <a:cxnLst/>
              <a:rect l="l" t="t" r="r" b="b"/>
              <a:pathLst>
                <a:path w="1713" h="948" extrusionOk="0">
                  <a:moveTo>
                    <a:pt x="0" y="948"/>
                  </a:moveTo>
                  <a:lnTo>
                    <a:pt x="856" y="0"/>
                  </a:lnTo>
                  <a:lnTo>
                    <a:pt x="1713" y="948"/>
                  </a:lnTo>
                  <a:lnTo>
                    <a:pt x="0" y="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274;p80">
              <a:extLst>
                <a:ext uri="{FF2B5EF4-FFF2-40B4-BE49-F238E27FC236}">
                  <a16:creationId xmlns:a16="http://schemas.microsoft.com/office/drawing/2014/main" id="{FB416EE0-4606-CF4E-B586-6F6719C3CFF5}"/>
                </a:ext>
              </a:extLst>
            </p:cNvPr>
            <p:cNvSpPr/>
            <p:nvPr/>
          </p:nvSpPr>
          <p:spPr>
            <a:xfrm>
              <a:off x="2929038" y="4034876"/>
              <a:ext cx="795098" cy="169609"/>
            </a:xfrm>
            <a:custGeom>
              <a:avLst/>
              <a:gdLst/>
              <a:ahLst/>
              <a:cxnLst/>
              <a:rect l="l" t="t" r="r" b="b"/>
              <a:pathLst>
                <a:path w="4444" h="948" extrusionOk="0">
                  <a:moveTo>
                    <a:pt x="3587" y="0"/>
                  </a:moveTo>
                  <a:lnTo>
                    <a:pt x="0" y="0"/>
                  </a:lnTo>
                  <a:lnTo>
                    <a:pt x="857" y="948"/>
                  </a:lnTo>
                  <a:lnTo>
                    <a:pt x="2730" y="948"/>
                  </a:lnTo>
                  <a:lnTo>
                    <a:pt x="3587" y="948"/>
                  </a:lnTo>
                  <a:lnTo>
                    <a:pt x="4444" y="94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275;p80">
              <a:extLst>
                <a:ext uri="{FF2B5EF4-FFF2-40B4-BE49-F238E27FC236}">
                  <a16:creationId xmlns:a16="http://schemas.microsoft.com/office/drawing/2014/main" id="{E457DC36-2B2B-F14F-B0A2-A875515F8FD1}"/>
                </a:ext>
              </a:extLst>
            </p:cNvPr>
            <p:cNvSpPr/>
            <p:nvPr/>
          </p:nvSpPr>
          <p:spPr>
            <a:xfrm>
              <a:off x="3232299" y="4346005"/>
              <a:ext cx="99119" cy="120050"/>
            </a:xfrm>
            <a:custGeom>
              <a:avLst/>
              <a:gdLst/>
              <a:ahLst/>
              <a:cxnLst/>
              <a:rect l="l" t="t" r="r" b="b"/>
              <a:pathLst>
                <a:path w="554" h="671" extrusionOk="0">
                  <a:moveTo>
                    <a:pt x="413" y="671"/>
                  </a:moveTo>
                  <a:lnTo>
                    <a:pt x="141" y="671"/>
                  </a:lnTo>
                  <a:cubicBezTo>
                    <a:pt x="63" y="671"/>
                    <a:pt x="0" y="608"/>
                    <a:pt x="0" y="530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413" y="0"/>
                  </a:lnTo>
                  <a:cubicBezTo>
                    <a:pt x="491" y="0"/>
                    <a:pt x="554" y="63"/>
                    <a:pt x="554" y="141"/>
                  </a:cubicBezTo>
                  <a:lnTo>
                    <a:pt x="554" y="530"/>
                  </a:lnTo>
                  <a:cubicBezTo>
                    <a:pt x="554" y="608"/>
                    <a:pt x="491" y="671"/>
                    <a:pt x="413" y="6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276;p80">
              <a:extLst>
                <a:ext uri="{FF2B5EF4-FFF2-40B4-BE49-F238E27FC236}">
                  <a16:creationId xmlns:a16="http://schemas.microsoft.com/office/drawing/2014/main" id="{6228571A-4C7E-3244-ADC0-C37B790D9D98}"/>
                </a:ext>
              </a:extLst>
            </p:cNvPr>
            <p:cNvSpPr/>
            <p:nvPr/>
          </p:nvSpPr>
          <p:spPr>
            <a:xfrm>
              <a:off x="3474908" y="4346005"/>
              <a:ext cx="99298" cy="120050"/>
            </a:xfrm>
            <a:custGeom>
              <a:avLst/>
              <a:gdLst/>
              <a:ahLst/>
              <a:cxnLst/>
              <a:rect l="l" t="t" r="r" b="b"/>
              <a:pathLst>
                <a:path w="555" h="671" extrusionOk="0">
                  <a:moveTo>
                    <a:pt x="413" y="671"/>
                  </a:moveTo>
                  <a:lnTo>
                    <a:pt x="141" y="671"/>
                  </a:lnTo>
                  <a:cubicBezTo>
                    <a:pt x="63" y="671"/>
                    <a:pt x="0" y="608"/>
                    <a:pt x="0" y="530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413" y="0"/>
                  </a:lnTo>
                  <a:cubicBezTo>
                    <a:pt x="491" y="0"/>
                    <a:pt x="555" y="63"/>
                    <a:pt x="555" y="141"/>
                  </a:cubicBezTo>
                  <a:lnTo>
                    <a:pt x="555" y="530"/>
                  </a:lnTo>
                  <a:cubicBezTo>
                    <a:pt x="555" y="608"/>
                    <a:pt x="491" y="671"/>
                    <a:pt x="413" y="6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277;p80">
              <a:extLst>
                <a:ext uri="{FF2B5EF4-FFF2-40B4-BE49-F238E27FC236}">
                  <a16:creationId xmlns:a16="http://schemas.microsoft.com/office/drawing/2014/main" id="{99F36405-9CC6-7941-9D7E-5A81CC525647}"/>
                </a:ext>
              </a:extLst>
            </p:cNvPr>
            <p:cNvSpPr/>
            <p:nvPr/>
          </p:nvSpPr>
          <p:spPr>
            <a:xfrm>
              <a:off x="2879478" y="4346005"/>
              <a:ext cx="99119" cy="120050"/>
            </a:xfrm>
            <a:custGeom>
              <a:avLst/>
              <a:gdLst/>
              <a:ahLst/>
              <a:cxnLst/>
              <a:rect l="l" t="t" r="r" b="b"/>
              <a:pathLst>
                <a:path w="554" h="671" extrusionOk="0">
                  <a:moveTo>
                    <a:pt x="413" y="671"/>
                  </a:moveTo>
                  <a:lnTo>
                    <a:pt x="141" y="671"/>
                  </a:lnTo>
                  <a:cubicBezTo>
                    <a:pt x="63" y="671"/>
                    <a:pt x="0" y="608"/>
                    <a:pt x="0" y="530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413" y="0"/>
                  </a:lnTo>
                  <a:cubicBezTo>
                    <a:pt x="491" y="0"/>
                    <a:pt x="554" y="63"/>
                    <a:pt x="554" y="141"/>
                  </a:cubicBezTo>
                  <a:lnTo>
                    <a:pt x="554" y="530"/>
                  </a:lnTo>
                  <a:cubicBezTo>
                    <a:pt x="554" y="608"/>
                    <a:pt x="491" y="671"/>
                    <a:pt x="413" y="6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6278;p80">
            <a:extLst>
              <a:ext uri="{FF2B5EF4-FFF2-40B4-BE49-F238E27FC236}">
                <a16:creationId xmlns:a16="http://schemas.microsoft.com/office/drawing/2014/main" id="{49B29248-E6D6-3E4D-B96C-D6F27F5C0D28}"/>
              </a:ext>
            </a:extLst>
          </p:cNvPr>
          <p:cNvGrpSpPr/>
          <p:nvPr/>
        </p:nvGrpSpPr>
        <p:grpSpPr>
          <a:xfrm>
            <a:off x="5408809" y="4469453"/>
            <a:ext cx="658741" cy="641410"/>
            <a:chOff x="4132827" y="3921466"/>
            <a:chExt cx="720250" cy="701301"/>
          </a:xfrm>
        </p:grpSpPr>
        <p:sp>
          <p:nvSpPr>
            <p:cNvPr id="71" name="Google Shape;6279;p80">
              <a:extLst>
                <a:ext uri="{FF2B5EF4-FFF2-40B4-BE49-F238E27FC236}">
                  <a16:creationId xmlns:a16="http://schemas.microsoft.com/office/drawing/2014/main" id="{5BE7C5AA-D1F4-A745-B02E-2D60444C1C04}"/>
                </a:ext>
              </a:extLst>
            </p:cNvPr>
            <p:cNvSpPr/>
            <p:nvPr/>
          </p:nvSpPr>
          <p:spPr>
            <a:xfrm>
              <a:off x="4132827" y="4050361"/>
              <a:ext cx="360356" cy="572406"/>
            </a:xfrm>
            <a:custGeom>
              <a:avLst/>
              <a:gdLst/>
              <a:ahLst/>
              <a:cxnLst/>
              <a:rect l="l" t="t" r="r" b="b"/>
              <a:pathLst>
                <a:path w="1560" h="2478" extrusionOk="0">
                  <a:moveTo>
                    <a:pt x="1560" y="2478"/>
                  </a:moveTo>
                  <a:lnTo>
                    <a:pt x="0" y="2478"/>
                  </a:lnTo>
                  <a:lnTo>
                    <a:pt x="0" y="0"/>
                  </a:lnTo>
                  <a:lnTo>
                    <a:pt x="1560" y="0"/>
                  </a:lnTo>
                  <a:lnTo>
                    <a:pt x="1560" y="24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6280;p80">
              <a:extLst>
                <a:ext uri="{FF2B5EF4-FFF2-40B4-BE49-F238E27FC236}">
                  <a16:creationId xmlns:a16="http://schemas.microsoft.com/office/drawing/2014/main" id="{538F16BB-F151-DC49-A9CA-629FA63E847A}"/>
                </a:ext>
              </a:extLst>
            </p:cNvPr>
            <p:cNvSpPr/>
            <p:nvPr/>
          </p:nvSpPr>
          <p:spPr>
            <a:xfrm>
              <a:off x="4493183" y="4050361"/>
              <a:ext cx="359894" cy="572406"/>
            </a:xfrm>
            <a:custGeom>
              <a:avLst/>
              <a:gdLst/>
              <a:ahLst/>
              <a:cxnLst/>
              <a:rect l="l" t="t" r="r" b="b"/>
              <a:pathLst>
                <a:path w="1558" h="2478" extrusionOk="0">
                  <a:moveTo>
                    <a:pt x="1558" y="2478"/>
                  </a:moveTo>
                  <a:lnTo>
                    <a:pt x="0" y="2478"/>
                  </a:lnTo>
                  <a:lnTo>
                    <a:pt x="0" y="0"/>
                  </a:lnTo>
                  <a:lnTo>
                    <a:pt x="1558" y="0"/>
                  </a:lnTo>
                  <a:lnTo>
                    <a:pt x="1558" y="24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6281;p80">
              <a:extLst>
                <a:ext uri="{FF2B5EF4-FFF2-40B4-BE49-F238E27FC236}">
                  <a16:creationId xmlns:a16="http://schemas.microsoft.com/office/drawing/2014/main" id="{CE2FCBC7-9191-054F-970A-B306B614E826}"/>
                </a:ext>
              </a:extLst>
            </p:cNvPr>
            <p:cNvSpPr/>
            <p:nvPr/>
          </p:nvSpPr>
          <p:spPr>
            <a:xfrm>
              <a:off x="4132827" y="3921466"/>
              <a:ext cx="360356" cy="128895"/>
            </a:xfrm>
            <a:custGeom>
              <a:avLst/>
              <a:gdLst/>
              <a:ahLst/>
              <a:cxnLst/>
              <a:rect l="l" t="t" r="r" b="b"/>
              <a:pathLst>
                <a:path w="1560" h="558" extrusionOk="0">
                  <a:moveTo>
                    <a:pt x="780" y="0"/>
                  </a:moveTo>
                  <a:lnTo>
                    <a:pt x="0" y="558"/>
                  </a:lnTo>
                  <a:lnTo>
                    <a:pt x="1560" y="55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6282;p80">
              <a:extLst>
                <a:ext uri="{FF2B5EF4-FFF2-40B4-BE49-F238E27FC236}">
                  <a16:creationId xmlns:a16="http://schemas.microsoft.com/office/drawing/2014/main" id="{A5EA38E6-3A2F-B046-BF79-8037E1B77E0A}"/>
                </a:ext>
              </a:extLst>
            </p:cNvPr>
            <p:cNvSpPr/>
            <p:nvPr/>
          </p:nvSpPr>
          <p:spPr>
            <a:xfrm>
              <a:off x="4313005" y="3921466"/>
              <a:ext cx="540072" cy="128895"/>
            </a:xfrm>
            <a:custGeom>
              <a:avLst/>
              <a:gdLst/>
              <a:ahLst/>
              <a:cxnLst/>
              <a:rect l="l" t="t" r="r" b="b"/>
              <a:pathLst>
                <a:path w="2338" h="558" extrusionOk="0">
                  <a:moveTo>
                    <a:pt x="0" y="0"/>
                  </a:moveTo>
                  <a:lnTo>
                    <a:pt x="780" y="558"/>
                  </a:lnTo>
                  <a:lnTo>
                    <a:pt x="1559" y="558"/>
                  </a:lnTo>
                  <a:lnTo>
                    <a:pt x="2338" y="558"/>
                  </a:lnTo>
                  <a:lnTo>
                    <a:pt x="15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283;p80">
              <a:extLst>
                <a:ext uri="{FF2B5EF4-FFF2-40B4-BE49-F238E27FC236}">
                  <a16:creationId xmlns:a16="http://schemas.microsoft.com/office/drawing/2014/main" id="{7DF5741D-2F8D-5943-8BE7-508FA091943C}"/>
                </a:ext>
              </a:extLst>
            </p:cNvPr>
            <p:cNvSpPr/>
            <p:nvPr/>
          </p:nvSpPr>
          <p:spPr>
            <a:xfrm>
              <a:off x="4622310" y="4188034"/>
              <a:ext cx="101639" cy="123351"/>
            </a:xfrm>
            <a:custGeom>
              <a:avLst/>
              <a:gdLst/>
              <a:ahLst/>
              <a:cxnLst/>
              <a:rect l="l" t="t" r="r" b="b"/>
              <a:pathLst>
                <a:path w="440" h="534" extrusionOk="0">
                  <a:moveTo>
                    <a:pt x="299" y="534"/>
                  </a:moveTo>
                  <a:lnTo>
                    <a:pt x="141" y="534"/>
                  </a:lnTo>
                  <a:cubicBezTo>
                    <a:pt x="63" y="534"/>
                    <a:pt x="0" y="470"/>
                    <a:pt x="0" y="39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299" y="0"/>
                  </a:lnTo>
                  <a:cubicBezTo>
                    <a:pt x="377" y="0"/>
                    <a:pt x="440" y="63"/>
                    <a:pt x="440" y="141"/>
                  </a:cubicBezTo>
                  <a:lnTo>
                    <a:pt x="440" y="392"/>
                  </a:lnTo>
                  <a:cubicBezTo>
                    <a:pt x="440" y="470"/>
                    <a:pt x="377" y="534"/>
                    <a:pt x="299" y="5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284;p80">
              <a:extLst>
                <a:ext uri="{FF2B5EF4-FFF2-40B4-BE49-F238E27FC236}">
                  <a16:creationId xmlns:a16="http://schemas.microsoft.com/office/drawing/2014/main" id="{D544C93E-D46A-8449-A1C9-E74345DE2DB3}"/>
                </a:ext>
              </a:extLst>
            </p:cNvPr>
            <p:cNvSpPr/>
            <p:nvPr/>
          </p:nvSpPr>
          <p:spPr>
            <a:xfrm>
              <a:off x="4262185" y="4188034"/>
              <a:ext cx="101870" cy="123351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99" y="534"/>
                  </a:moveTo>
                  <a:lnTo>
                    <a:pt x="141" y="534"/>
                  </a:lnTo>
                  <a:cubicBezTo>
                    <a:pt x="63" y="534"/>
                    <a:pt x="0" y="470"/>
                    <a:pt x="0" y="392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1" y="0"/>
                  </a:cubicBezTo>
                  <a:lnTo>
                    <a:pt x="299" y="0"/>
                  </a:lnTo>
                  <a:cubicBezTo>
                    <a:pt x="377" y="0"/>
                    <a:pt x="441" y="63"/>
                    <a:pt x="441" y="141"/>
                  </a:cubicBezTo>
                  <a:lnTo>
                    <a:pt x="441" y="392"/>
                  </a:lnTo>
                  <a:cubicBezTo>
                    <a:pt x="441" y="470"/>
                    <a:pt x="377" y="534"/>
                    <a:pt x="299" y="5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6285;p80">
            <a:extLst>
              <a:ext uri="{FF2B5EF4-FFF2-40B4-BE49-F238E27FC236}">
                <a16:creationId xmlns:a16="http://schemas.microsoft.com/office/drawing/2014/main" id="{9630F607-8CE1-C143-8A84-CCDE6509F4B3}"/>
              </a:ext>
            </a:extLst>
          </p:cNvPr>
          <p:cNvGrpSpPr/>
          <p:nvPr/>
        </p:nvGrpSpPr>
        <p:grpSpPr>
          <a:xfrm>
            <a:off x="6501564" y="4315781"/>
            <a:ext cx="390318" cy="788633"/>
            <a:chOff x="7380000" y="1080000"/>
            <a:chExt cx="1089360" cy="2201040"/>
          </a:xfrm>
        </p:grpSpPr>
        <p:sp>
          <p:nvSpPr>
            <p:cNvPr id="78" name="Google Shape;6286;p80">
              <a:extLst>
                <a:ext uri="{FF2B5EF4-FFF2-40B4-BE49-F238E27FC236}">
                  <a16:creationId xmlns:a16="http://schemas.microsoft.com/office/drawing/2014/main" id="{33DA30A2-E510-3D4A-9557-02F07D909CB5}"/>
                </a:ext>
              </a:extLst>
            </p:cNvPr>
            <p:cNvSpPr/>
            <p:nvPr/>
          </p:nvSpPr>
          <p:spPr>
            <a:xfrm>
              <a:off x="7763400" y="2553480"/>
              <a:ext cx="322560" cy="676800"/>
            </a:xfrm>
            <a:custGeom>
              <a:avLst/>
              <a:gdLst/>
              <a:ahLst/>
              <a:cxnLst/>
              <a:rect l="l" t="t" r="r" b="b"/>
              <a:pathLst>
                <a:path w="896" h="1880" extrusionOk="0">
                  <a:moveTo>
                    <a:pt x="770" y="0"/>
                  </a:moveTo>
                  <a:lnTo>
                    <a:pt x="519" y="0"/>
                  </a:lnTo>
                  <a:lnTo>
                    <a:pt x="376" y="0"/>
                  </a:lnTo>
                  <a:lnTo>
                    <a:pt x="125" y="0"/>
                  </a:lnTo>
                  <a:lnTo>
                    <a:pt x="0" y="1880"/>
                  </a:lnTo>
                  <a:lnTo>
                    <a:pt x="376" y="1880"/>
                  </a:lnTo>
                  <a:lnTo>
                    <a:pt x="519" y="1880"/>
                  </a:lnTo>
                  <a:lnTo>
                    <a:pt x="896" y="188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287;p80">
              <a:extLst>
                <a:ext uri="{FF2B5EF4-FFF2-40B4-BE49-F238E27FC236}">
                  <a16:creationId xmlns:a16="http://schemas.microsoft.com/office/drawing/2014/main" id="{6156B9E5-380E-FB48-9B20-CA5AD7537A0E}"/>
                </a:ext>
              </a:extLst>
            </p:cNvPr>
            <p:cNvSpPr/>
            <p:nvPr/>
          </p:nvSpPr>
          <p:spPr>
            <a:xfrm>
              <a:off x="7380000" y="1080000"/>
              <a:ext cx="1089360" cy="1886760"/>
            </a:xfrm>
            <a:custGeom>
              <a:avLst/>
              <a:gdLst/>
              <a:ahLst/>
              <a:cxnLst/>
              <a:rect l="l" t="t" r="r" b="b"/>
              <a:pathLst>
                <a:path w="3026" h="5241" extrusionOk="0">
                  <a:moveTo>
                    <a:pt x="2102" y="1594"/>
                  </a:moveTo>
                  <a:lnTo>
                    <a:pt x="1794" y="1457"/>
                  </a:lnTo>
                  <a:lnTo>
                    <a:pt x="2074" y="1321"/>
                  </a:lnTo>
                  <a:lnTo>
                    <a:pt x="1971" y="1007"/>
                  </a:lnTo>
                  <a:lnTo>
                    <a:pt x="1703" y="1058"/>
                  </a:lnTo>
                  <a:lnTo>
                    <a:pt x="1914" y="853"/>
                  </a:lnTo>
                  <a:lnTo>
                    <a:pt x="1513" y="0"/>
                  </a:lnTo>
                  <a:lnTo>
                    <a:pt x="1111" y="853"/>
                  </a:lnTo>
                  <a:lnTo>
                    <a:pt x="1322" y="1058"/>
                  </a:lnTo>
                  <a:lnTo>
                    <a:pt x="1054" y="1007"/>
                  </a:lnTo>
                  <a:lnTo>
                    <a:pt x="951" y="1321"/>
                  </a:lnTo>
                  <a:lnTo>
                    <a:pt x="1231" y="1457"/>
                  </a:lnTo>
                  <a:lnTo>
                    <a:pt x="923" y="1594"/>
                  </a:lnTo>
                  <a:lnTo>
                    <a:pt x="0" y="4599"/>
                  </a:lnTo>
                  <a:cubicBezTo>
                    <a:pt x="91" y="4728"/>
                    <a:pt x="231" y="4840"/>
                    <a:pt x="390" y="4934"/>
                  </a:cubicBezTo>
                  <a:cubicBezTo>
                    <a:pt x="1079" y="5343"/>
                    <a:pt x="1946" y="5343"/>
                    <a:pt x="2635" y="4934"/>
                  </a:cubicBezTo>
                  <a:cubicBezTo>
                    <a:pt x="2794" y="4840"/>
                    <a:pt x="2934" y="4728"/>
                    <a:pt x="3026" y="4599"/>
                  </a:cubicBezTo>
                  <a:lnTo>
                    <a:pt x="2102" y="159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288;p80">
              <a:extLst>
                <a:ext uri="{FF2B5EF4-FFF2-40B4-BE49-F238E27FC236}">
                  <a16:creationId xmlns:a16="http://schemas.microsoft.com/office/drawing/2014/main" id="{89687247-05CC-2541-A92B-D88860B3923B}"/>
                </a:ext>
              </a:extLst>
            </p:cNvPr>
            <p:cNvSpPr/>
            <p:nvPr/>
          </p:nvSpPr>
          <p:spPr>
            <a:xfrm>
              <a:off x="7570800" y="3223080"/>
              <a:ext cx="707400" cy="57960"/>
            </a:xfrm>
            <a:custGeom>
              <a:avLst/>
              <a:gdLst/>
              <a:ahLst/>
              <a:cxnLst/>
              <a:rect l="l" t="t" r="r" b="b"/>
              <a:pathLst>
                <a:path w="1965" h="161" extrusionOk="0">
                  <a:moveTo>
                    <a:pt x="1965" y="161"/>
                  </a:moveTo>
                  <a:lnTo>
                    <a:pt x="0" y="161"/>
                  </a:lnTo>
                  <a:lnTo>
                    <a:pt x="0" y="0"/>
                  </a:lnTo>
                  <a:lnTo>
                    <a:pt x="1965" y="0"/>
                  </a:lnTo>
                  <a:lnTo>
                    <a:pt x="1965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12950" rIns="90000" bIns="12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289;p80">
              <a:extLst>
                <a:ext uri="{FF2B5EF4-FFF2-40B4-BE49-F238E27FC236}">
                  <a16:creationId xmlns:a16="http://schemas.microsoft.com/office/drawing/2014/main" id="{BC6ECE5F-9A6F-394F-81D1-231CCE07DCEA}"/>
                </a:ext>
              </a:extLst>
            </p:cNvPr>
            <p:cNvSpPr/>
            <p:nvPr/>
          </p:nvSpPr>
          <p:spPr>
            <a:xfrm>
              <a:off x="8256240" y="256752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4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290;p80">
              <a:extLst>
                <a:ext uri="{FF2B5EF4-FFF2-40B4-BE49-F238E27FC236}">
                  <a16:creationId xmlns:a16="http://schemas.microsoft.com/office/drawing/2014/main" id="{DBB7CDB6-E792-1B40-8450-FDDAF81B72BE}"/>
                </a:ext>
              </a:extLst>
            </p:cNvPr>
            <p:cNvSpPr/>
            <p:nvPr/>
          </p:nvSpPr>
          <p:spPr>
            <a:xfrm>
              <a:off x="7895520" y="2544480"/>
              <a:ext cx="60480" cy="112320"/>
            </a:xfrm>
            <a:custGeom>
              <a:avLst/>
              <a:gdLst/>
              <a:ahLst/>
              <a:cxnLst/>
              <a:rect l="l" t="t" r="r" b="b"/>
              <a:pathLst>
                <a:path w="168" h="312" extrusionOk="0">
                  <a:moveTo>
                    <a:pt x="0" y="115"/>
                  </a:moveTo>
                  <a:cubicBezTo>
                    <a:pt x="0" y="52"/>
                    <a:pt x="38" y="0"/>
                    <a:pt x="84" y="0"/>
                  </a:cubicBezTo>
                  <a:cubicBezTo>
                    <a:pt x="131" y="0"/>
                    <a:pt x="168" y="52"/>
                    <a:pt x="168" y="115"/>
                  </a:cubicBezTo>
                  <a:cubicBezTo>
                    <a:pt x="168" y="179"/>
                    <a:pt x="84" y="312"/>
                    <a:pt x="84" y="312"/>
                  </a:cubicBezTo>
                  <a:cubicBezTo>
                    <a:pt x="84" y="312"/>
                    <a:pt x="0" y="179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291;p80">
              <a:extLst>
                <a:ext uri="{FF2B5EF4-FFF2-40B4-BE49-F238E27FC236}">
                  <a16:creationId xmlns:a16="http://schemas.microsoft.com/office/drawing/2014/main" id="{483DCEAA-79CA-724E-A227-A7F36AC0B47D}"/>
                </a:ext>
              </a:extLst>
            </p:cNvPr>
            <p:cNvSpPr/>
            <p:nvPr/>
          </p:nvSpPr>
          <p:spPr>
            <a:xfrm>
              <a:off x="7524720" y="2623680"/>
              <a:ext cx="60480" cy="111960"/>
            </a:xfrm>
            <a:custGeom>
              <a:avLst/>
              <a:gdLst/>
              <a:ahLst/>
              <a:cxnLst/>
              <a:rect l="l" t="t" r="r" b="b"/>
              <a:pathLst>
                <a:path w="168" h="311" extrusionOk="0">
                  <a:moveTo>
                    <a:pt x="0" y="115"/>
                  </a:moveTo>
                  <a:cubicBezTo>
                    <a:pt x="0" y="51"/>
                    <a:pt x="37" y="0"/>
                    <a:pt x="84" y="0"/>
                  </a:cubicBezTo>
                  <a:cubicBezTo>
                    <a:pt x="130" y="0"/>
                    <a:pt x="168" y="51"/>
                    <a:pt x="168" y="115"/>
                  </a:cubicBezTo>
                  <a:cubicBezTo>
                    <a:pt x="168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292;p80">
              <a:extLst>
                <a:ext uri="{FF2B5EF4-FFF2-40B4-BE49-F238E27FC236}">
                  <a16:creationId xmlns:a16="http://schemas.microsoft.com/office/drawing/2014/main" id="{73CE1C35-9001-B145-B433-3BD61F2CC164}"/>
                </a:ext>
              </a:extLst>
            </p:cNvPr>
            <p:cNvSpPr/>
            <p:nvPr/>
          </p:nvSpPr>
          <p:spPr>
            <a:xfrm>
              <a:off x="8041320" y="275076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3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3" y="311"/>
                    <a:pt x="83" y="311"/>
                  </a:cubicBezTo>
                  <a:cubicBezTo>
                    <a:pt x="83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293;p80">
              <a:extLst>
                <a:ext uri="{FF2B5EF4-FFF2-40B4-BE49-F238E27FC236}">
                  <a16:creationId xmlns:a16="http://schemas.microsoft.com/office/drawing/2014/main" id="{5D1E0FCF-3F2F-224B-A766-48DB8AE21DAF}"/>
                </a:ext>
              </a:extLst>
            </p:cNvPr>
            <p:cNvSpPr/>
            <p:nvPr/>
          </p:nvSpPr>
          <p:spPr>
            <a:xfrm>
              <a:off x="7875000" y="2216520"/>
              <a:ext cx="60480" cy="111960"/>
            </a:xfrm>
            <a:custGeom>
              <a:avLst/>
              <a:gdLst/>
              <a:ahLst/>
              <a:cxnLst/>
              <a:rect l="l" t="t" r="r" b="b"/>
              <a:pathLst>
                <a:path w="168" h="311" extrusionOk="0">
                  <a:moveTo>
                    <a:pt x="0" y="115"/>
                  </a:moveTo>
                  <a:cubicBezTo>
                    <a:pt x="0" y="51"/>
                    <a:pt x="38" y="0"/>
                    <a:pt x="84" y="0"/>
                  </a:cubicBezTo>
                  <a:cubicBezTo>
                    <a:pt x="130" y="0"/>
                    <a:pt x="168" y="51"/>
                    <a:pt x="168" y="115"/>
                  </a:cubicBezTo>
                  <a:cubicBezTo>
                    <a:pt x="168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6294;p80">
              <a:extLst>
                <a:ext uri="{FF2B5EF4-FFF2-40B4-BE49-F238E27FC236}">
                  <a16:creationId xmlns:a16="http://schemas.microsoft.com/office/drawing/2014/main" id="{9FD06B88-862B-6D49-9CB9-CE5016AE19C4}"/>
                </a:ext>
              </a:extLst>
            </p:cNvPr>
            <p:cNvSpPr/>
            <p:nvPr/>
          </p:nvSpPr>
          <p:spPr>
            <a:xfrm>
              <a:off x="8071200" y="2079720"/>
              <a:ext cx="60480" cy="111960"/>
            </a:xfrm>
            <a:custGeom>
              <a:avLst/>
              <a:gdLst/>
              <a:ahLst/>
              <a:cxnLst/>
              <a:rect l="l" t="t" r="r" b="b"/>
              <a:pathLst>
                <a:path w="168" h="311" extrusionOk="0">
                  <a:moveTo>
                    <a:pt x="0" y="115"/>
                  </a:moveTo>
                  <a:cubicBezTo>
                    <a:pt x="0" y="52"/>
                    <a:pt x="38" y="0"/>
                    <a:pt x="84" y="0"/>
                  </a:cubicBezTo>
                  <a:cubicBezTo>
                    <a:pt x="131" y="0"/>
                    <a:pt x="168" y="52"/>
                    <a:pt x="168" y="115"/>
                  </a:cubicBezTo>
                  <a:cubicBezTo>
                    <a:pt x="168" y="179"/>
                    <a:pt x="84" y="311"/>
                    <a:pt x="84" y="311"/>
                  </a:cubicBezTo>
                  <a:cubicBezTo>
                    <a:pt x="84" y="311"/>
                    <a:pt x="0" y="179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295;p80">
              <a:extLst>
                <a:ext uri="{FF2B5EF4-FFF2-40B4-BE49-F238E27FC236}">
                  <a16:creationId xmlns:a16="http://schemas.microsoft.com/office/drawing/2014/main" id="{80231C88-C374-A541-9702-D84814B7819B}"/>
                </a:ext>
              </a:extLst>
            </p:cNvPr>
            <p:cNvSpPr/>
            <p:nvPr/>
          </p:nvSpPr>
          <p:spPr>
            <a:xfrm>
              <a:off x="7894440" y="192348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4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296;p80">
              <a:extLst>
                <a:ext uri="{FF2B5EF4-FFF2-40B4-BE49-F238E27FC236}">
                  <a16:creationId xmlns:a16="http://schemas.microsoft.com/office/drawing/2014/main" id="{8AD382E2-D2B6-9943-9853-08C46021F182}"/>
                </a:ext>
              </a:extLst>
            </p:cNvPr>
            <p:cNvSpPr/>
            <p:nvPr/>
          </p:nvSpPr>
          <p:spPr>
            <a:xfrm>
              <a:off x="7905240" y="1612440"/>
              <a:ext cx="60480" cy="112320"/>
            </a:xfrm>
            <a:custGeom>
              <a:avLst/>
              <a:gdLst/>
              <a:ahLst/>
              <a:cxnLst/>
              <a:rect l="l" t="t" r="r" b="b"/>
              <a:pathLst>
                <a:path w="168" h="312" extrusionOk="0">
                  <a:moveTo>
                    <a:pt x="0" y="115"/>
                  </a:moveTo>
                  <a:cubicBezTo>
                    <a:pt x="0" y="52"/>
                    <a:pt x="37" y="0"/>
                    <a:pt x="84" y="0"/>
                  </a:cubicBezTo>
                  <a:cubicBezTo>
                    <a:pt x="130" y="0"/>
                    <a:pt x="168" y="52"/>
                    <a:pt x="168" y="115"/>
                  </a:cubicBezTo>
                  <a:cubicBezTo>
                    <a:pt x="168" y="179"/>
                    <a:pt x="84" y="312"/>
                    <a:pt x="84" y="312"/>
                  </a:cubicBezTo>
                  <a:cubicBezTo>
                    <a:pt x="84" y="312"/>
                    <a:pt x="0" y="179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297;p80">
              <a:extLst>
                <a:ext uri="{FF2B5EF4-FFF2-40B4-BE49-F238E27FC236}">
                  <a16:creationId xmlns:a16="http://schemas.microsoft.com/office/drawing/2014/main" id="{715F1CED-3829-544B-970B-F7F8D0F2224B}"/>
                </a:ext>
              </a:extLst>
            </p:cNvPr>
            <p:cNvSpPr/>
            <p:nvPr/>
          </p:nvSpPr>
          <p:spPr>
            <a:xfrm>
              <a:off x="7894440" y="132552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4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298;p80">
              <a:extLst>
                <a:ext uri="{FF2B5EF4-FFF2-40B4-BE49-F238E27FC236}">
                  <a16:creationId xmlns:a16="http://schemas.microsoft.com/office/drawing/2014/main" id="{4EFBE0D8-244D-4F42-B96E-3FD6BA90775E}"/>
                </a:ext>
              </a:extLst>
            </p:cNvPr>
            <p:cNvSpPr/>
            <p:nvPr/>
          </p:nvSpPr>
          <p:spPr>
            <a:xfrm>
              <a:off x="8085960" y="240408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3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3" y="311"/>
                    <a:pt x="83" y="311"/>
                  </a:cubicBezTo>
                  <a:cubicBezTo>
                    <a:pt x="83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299;p80">
              <a:extLst>
                <a:ext uri="{FF2B5EF4-FFF2-40B4-BE49-F238E27FC236}">
                  <a16:creationId xmlns:a16="http://schemas.microsoft.com/office/drawing/2014/main" id="{3875FA40-2DEA-6044-803D-492712D7B935}"/>
                </a:ext>
              </a:extLst>
            </p:cNvPr>
            <p:cNvSpPr/>
            <p:nvPr/>
          </p:nvSpPr>
          <p:spPr>
            <a:xfrm>
              <a:off x="8041320" y="176652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3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3" y="311"/>
                    <a:pt x="83" y="311"/>
                  </a:cubicBezTo>
                  <a:cubicBezTo>
                    <a:pt x="83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300;p80">
              <a:extLst>
                <a:ext uri="{FF2B5EF4-FFF2-40B4-BE49-F238E27FC236}">
                  <a16:creationId xmlns:a16="http://schemas.microsoft.com/office/drawing/2014/main" id="{D0EC18F4-4C91-C548-B31A-63AA997C3D1A}"/>
                </a:ext>
              </a:extLst>
            </p:cNvPr>
            <p:cNvSpPr/>
            <p:nvPr/>
          </p:nvSpPr>
          <p:spPr>
            <a:xfrm>
              <a:off x="7695360" y="236124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1"/>
                    <a:pt x="37" y="0"/>
                    <a:pt x="84" y="0"/>
                  </a:cubicBezTo>
                  <a:cubicBezTo>
                    <a:pt x="130" y="0"/>
                    <a:pt x="167" y="51"/>
                    <a:pt x="167" y="115"/>
                  </a:cubicBezTo>
                  <a:cubicBezTo>
                    <a:pt x="167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301;p80">
              <a:extLst>
                <a:ext uri="{FF2B5EF4-FFF2-40B4-BE49-F238E27FC236}">
                  <a16:creationId xmlns:a16="http://schemas.microsoft.com/office/drawing/2014/main" id="{6B407D92-1EC2-3142-AD78-020072DD4D5E}"/>
                </a:ext>
              </a:extLst>
            </p:cNvPr>
            <p:cNvSpPr/>
            <p:nvPr/>
          </p:nvSpPr>
          <p:spPr>
            <a:xfrm>
              <a:off x="7736400" y="2732400"/>
              <a:ext cx="60480" cy="111960"/>
            </a:xfrm>
            <a:custGeom>
              <a:avLst/>
              <a:gdLst/>
              <a:ahLst/>
              <a:cxnLst/>
              <a:rect l="l" t="t" r="r" b="b"/>
              <a:pathLst>
                <a:path w="168" h="311" extrusionOk="0">
                  <a:moveTo>
                    <a:pt x="0" y="115"/>
                  </a:moveTo>
                  <a:cubicBezTo>
                    <a:pt x="0" y="51"/>
                    <a:pt x="38" y="0"/>
                    <a:pt x="84" y="0"/>
                  </a:cubicBezTo>
                  <a:cubicBezTo>
                    <a:pt x="130" y="0"/>
                    <a:pt x="168" y="51"/>
                    <a:pt x="168" y="115"/>
                  </a:cubicBezTo>
                  <a:cubicBezTo>
                    <a:pt x="168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302;p80">
              <a:extLst>
                <a:ext uri="{FF2B5EF4-FFF2-40B4-BE49-F238E27FC236}">
                  <a16:creationId xmlns:a16="http://schemas.microsoft.com/office/drawing/2014/main" id="{385541AE-7AD1-5E45-8D74-9DC12DCB5657}"/>
                </a:ext>
              </a:extLst>
            </p:cNvPr>
            <p:cNvSpPr/>
            <p:nvPr/>
          </p:nvSpPr>
          <p:spPr>
            <a:xfrm>
              <a:off x="7695360" y="2094120"/>
              <a:ext cx="60120" cy="111960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15"/>
                  </a:moveTo>
                  <a:cubicBezTo>
                    <a:pt x="0" y="52"/>
                    <a:pt x="37" y="0"/>
                    <a:pt x="84" y="0"/>
                  </a:cubicBezTo>
                  <a:cubicBezTo>
                    <a:pt x="130" y="0"/>
                    <a:pt x="167" y="52"/>
                    <a:pt x="167" y="115"/>
                  </a:cubicBezTo>
                  <a:cubicBezTo>
                    <a:pt x="167" y="179"/>
                    <a:pt x="84" y="311"/>
                    <a:pt x="84" y="311"/>
                  </a:cubicBezTo>
                  <a:cubicBezTo>
                    <a:pt x="84" y="311"/>
                    <a:pt x="0" y="179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303;p80">
              <a:extLst>
                <a:ext uri="{FF2B5EF4-FFF2-40B4-BE49-F238E27FC236}">
                  <a16:creationId xmlns:a16="http://schemas.microsoft.com/office/drawing/2014/main" id="{3BE428BD-EABE-664F-B1FF-F6F98C125E6D}"/>
                </a:ext>
              </a:extLst>
            </p:cNvPr>
            <p:cNvSpPr/>
            <p:nvPr/>
          </p:nvSpPr>
          <p:spPr>
            <a:xfrm>
              <a:off x="7755480" y="1766520"/>
              <a:ext cx="60480" cy="111960"/>
            </a:xfrm>
            <a:custGeom>
              <a:avLst/>
              <a:gdLst/>
              <a:ahLst/>
              <a:cxnLst/>
              <a:rect l="l" t="t" r="r" b="b"/>
              <a:pathLst>
                <a:path w="168" h="311" extrusionOk="0">
                  <a:moveTo>
                    <a:pt x="0" y="115"/>
                  </a:moveTo>
                  <a:cubicBezTo>
                    <a:pt x="0" y="51"/>
                    <a:pt x="38" y="0"/>
                    <a:pt x="84" y="0"/>
                  </a:cubicBezTo>
                  <a:cubicBezTo>
                    <a:pt x="131" y="0"/>
                    <a:pt x="168" y="51"/>
                    <a:pt x="168" y="115"/>
                  </a:cubicBezTo>
                  <a:cubicBezTo>
                    <a:pt x="168" y="178"/>
                    <a:pt x="84" y="311"/>
                    <a:pt x="84" y="311"/>
                  </a:cubicBezTo>
                  <a:cubicBezTo>
                    <a:pt x="84" y="311"/>
                    <a:pt x="0" y="178"/>
                    <a:pt x="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51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57B79-9587-0947-BB44-A85DB24C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2000" b="1" dirty="0"/>
              <a:t>Naïve Bayes Model and Accuracy</a:t>
            </a:r>
            <a:endParaRPr kumimoji="1" lang="zh-TW" altLang="en-US" sz="20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F5D2ED-976C-D641-A8EB-4EE41877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4" y="1124425"/>
            <a:ext cx="1558112" cy="351448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4A7845-2E60-E140-A71B-B700185F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23" y="1124425"/>
            <a:ext cx="1479403" cy="351448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970F0A-8DA8-5349-B55E-E7EDC099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13" y="1124425"/>
            <a:ext cx="1558356" cy="375619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1" name="Google Shape;4600;p46">
            <a:extLst>
              <a:ext uri="{FF2B5EF4-FFF2-40B4-BE49-F238E27FC236}">
                <a16:creationId xmlns:a16="http://schemas.microsoft.com/office/drawing/2014/main" id="{FA7B2FE3-3258-1446-BEC4-9ECCB807E1C4}"/>
              </a:ext>
            </a:extLst>
          </p:cNvPr>
          <p:cNvSpPr txBox="1"/>
          <p:nvPr/>
        </p:nvSpPr>
        <p:spPr>
          <a:xfrm>
            <a:off x="5961726" y="4021165"/>
            <a:ext cx="2645608" cy="74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Accuracy : 0. 5361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EC9D9B-E529-834B-A28A-4BD0C74DB20F}"/>
              </a:ext>
            </a:extLst>
          </p:cNvPr>
          <p:cNvGrpSpPr/>
          <p:nvPr/>
        </p:nvGrpSpPr>
        <p:grpSpPr>
          <a:xfrm>
            <a:off x="5869100" y="1116895"/>
            <a:ext cx="2830861" cy="3011554"/>
            <a:chOff x="5869100" y="1116895"/>
            <a:chExt cx="2830861" cy="301155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9AF922-E2D8-4441-9438-9811A1D5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9100" y="1116895"/>
              <a:ext cx="2830861" cy="3011554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BA19B7C-0B9E-E94B-A0CE-3774A50FCE60}"/>
                </a:ext>
              </a:extLst>
            </p:cNvPr>
            <p:cNvSpPr/>
            <p:nvPr/>
          </p:nvSpPr>
          <p:spPr>
            <a:xfrm>
              <a:off x="6047686" y="3233932"/>
              <a:ext cx="2383039" cy="25944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963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5" name="Google Shape;4625;p48"/>
          <p:cNvGrpSpPr/>
          <p:nvPr/>
        </p:nvGrpSpPr>
        <p:grpSpPr>
          <a:xfrm>
            <a:off x="6382244" y="2688822"/>
            <a:ext cx="4697562" cy="2010974"/>
            <a:chOff x="2880000" y="3035160"/>
            <a:chExt cx="4262760" cy="1824840"/>
          </a:xfrm>
        </p:grpSpPr>
        <p:sp>
          <p:nvSpPr>
            <p:cNvPr id="4626" name="Google Shape;4626;p48"/>
            <p:cNvSpPr/>
            <p:nvPr/>
          </p:nvSpPr>
          <p:spPr>
            <a:xfrm>
              <a:off x="2880000" y="3035160"/>
              <a:ext cx="4262760" cy="1824840"/>
            </a:xfrm>
            <a:custGeom>
              <a:avLst/>
              <a:gdLst/>
              <a:ahLst/>
              <a:cxnLst/>
              <a:rect l="l" t="t" r="r" b="b"/>
              <a:pathLst>
                <a:path w="11841" h="5069" extrusionOk="0">
                  <a:moveTo>
                    <a:pt x="11841" y="3413"/>
                  </a:moveTo>
                  <a:cubicBezTo>
                    <a:pt x="10735" y="2596"/>
                    <a:pt x="7109" y="-29"/>
                    <a:pt x="6259" y="0"/>
                  </a:cubicBezTo>
                  <a:cubicBezTo>
                    <a:pt x="6248" y="0"/>
                    <a:pt x="6236" y="1"/>
                    <a:pt x="6224" y="3"/>
                  </a:cubicBezTo>
                  <a:cubicBezTo>
                    <a:pt x="5137" y="123"/>
                    <a:pt x="0" y="3958"/>
                    <a:pt x="0" y="3958"/>
                  </a:cubicBezTo>
                  <a:lnTo>
                    <a:pt x="0" y="4754"/>
                  </a:lnTo>
                  <a:lnTo>
                    <a:pt x="3162" y="4838"/>
                  </a:lnTo>
                  <a:lnTo>
                    <a:pt x="11841" y="5069"/>
                  </a:lnTo>
                  <a:lnTo>
                    <a:pt x="11841" y="34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4018320" y="3035160"/>
              <a:ext cx="3124440" cy="1824840"/>
            </a:xfrm>
            <a:custGeom>
              <a:avLst/>
              <a:gdLst/>
              <a:ahLst/>
              <a:cxnLst/>
              <a:rect l="l" t="t" r="r" b="b"/>
              <a:pathLst>
                <a:path w="8679" h="5069" extrusionOk="0">
                  <a:moveTo>
                    <a:pt x="8679" y="3413"/>
                  </a:moveTo>
                  <a:cubicBezTo>
                    <a:pt x="7573" y="2596"/>
                    <a:pt x="3947" y="-29"/>
                    <a:pt x="3097" y="0"/>
                  </a:cubicBezTo>
                  <a:cubicBezTo>
                    <a:pt x="3086" y="0"/>
                    <a:pt x="3074" y="1"/>
                    <a:pt x="3062" y="3"/>
                  </a:cubicBezTo>
                  <a:cubicBezTo>
                    <a:pt x="3142" y="113"/>
                    <a:pt x="3261" y="194"/>
                    <a:pt x="3360" y="291"/>
                  </a:cubicBezTo>
                  <a:cubicBezTo>
                    <a:pt x="3756" y="679"/>
                    <a:pt x="3789" y="1305"/>
                    <a:pt x="3578" y="1806"/>
                  </a:cubicBezTo>
                  <a:cubicBezTo>
                    <a:pt x="3366" y="2306"/>
                    <a:pt x="2954" y="2705"/>
                    <a:pt x="2533" y="3068"/>
                  </a:cubicBezTo>
                  <a:cubicBezTo>
                    <a:pt x="1754" y="3736"/>
                    <a:pt x="904" y="4330"/>
                    <a:pt x="0" y="4838"/>
                  </a:cubicBezTo>
                  <a:lnTo>
                    <a:pt x="8679" y="5069"/>
                  </a:lnTo>
                  <a:lnTo>
                    <a:pt x="8679" y="34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8" name="Google Shape;4628;p48"/>
          <p:cNvSpPr txBox="1">
            <a:spLocks noGrp="1"/>
          </p:cNvSpPr>
          <p:nvPr>
            <p:ph type="title"/>
          </p:nvPr>
        </p:nvSpPr>
        <p:spPr>
          <a:xfrm>
            <a:off x="1533493" y="415718"/>
            <a:ext cx="5920586" cy="519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/>
              <a:t>3h)- Summarize the accuracy of all models</a:t>
            </a:r>
            <a:endParaRPr sz="2000" b="1" dirty="0"/>
          </a:p>
        </p:txBody>
      </p:sp>
      <p:grpSp>
        <p:nvGrpSpPr>
          <p:cNvPr id="4630" name="Google Shape;4630;p48"/>
          <p:cNvGrpSpPr/>
          <p:nvPr/>
        </p:nvGrpSpPr>
        <p:grpSpPr>
          <a:xfrm flipH="1">
            <a:off x="5472095" y="3597012"/>
            <a:ext cx="3874651" cy="1554048"/>
            <a:chOff x="799920" y="1440000"/>
            <a:chExt cx="8526960" cy="3420000"/>
          </a:xfrm>
        </p:grpSpPr>
        <p:sp>
          <p:nvSpPr>
            <p:cNvPr id="4631" name="Google Shape;4631;p48"/>
            <p:cNvSpPr/>
            <p:nvPr/>
          </p:nvSpPr>
          <p:spPr>
            <a:xfrm>
              <a:off x="404352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418212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423288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3742560" y="144000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3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3428640" y="16563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48"/>
            <p:cNvSpPr/>
            <p:nvPr/>
          </p:nvSpPr>
          <p:spPr>
            <a:xfrm>
              <a:off x="3567240" y="180936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48"/>
            <p:cNvSpPr/>
            <p:nvPr/>
          </p:nvSpPr>
          <p:spPr>
            <a:xfrm>
              <a:off x="3618000" y="1869120"/>
              <a:ext cx="235080" cy="23544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3" y="654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3428640" y="144000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48"/>
            <p:cNvSpPr/>
            <p:nvPr/>
          </p:nvSpPr>
          <p:spPr>
            <a:xfrm>
              <a:off x="5272200" y="1960920"/>
              <a:ext cx="613440" cy="1727640"/>
            </a:xfrm>
            <a:custGeom>
              <a:avLst/>
              <a:gdLst/>
              <a:ahLst/>
              <a:cxnLst/>
              <a:rect l="l" t="t" r="r" b="b"/>
              <a:pathLst>
                <a:path w="1704" h="4799" extrusionOk="0">
                  <a:moveTo>
                    <a:pt x="1704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4" y="4799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48"/>
            <p:cNvSpPr/>
            <p:nvPr/>
          </p:nvSpPr>
          <p:spPr>
            <a:xfrm>
              <a:off x="5410800" y="211392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48"/>
            <p:cNvSpPr/>
            <p:nvPr/>
          </p:nvSpPr>
          <p:spPr>
            <a:xfrm>
              <a:off x="5461200" y="2174040"/>
              <a:ext cx="235440" cy="235080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4657320" y="196092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48"/>
            <p:cNvSpPr/>
            <p:nvPr/>
          </p:nvSpPr>
          <p:spPr>
            <a:xfrm>
              <a:off x="4795920" y="211392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48"/>
            <p:cNvSpPr/>
            <p:nvPr/>
          </p:nvSpPr>
          <p:spPr>
            <a:xfrm>
              <a:off x="4846320" y="2174040"/>
              <a:ext cx="235440" cy="235080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4" y="653"/>
                  </a:lnTo>
                  <a:lnTo>
                    <a:pt x="654" y="326"/>
                  </a:lnTo>
                  <a:cubicBezTo>
                    <a:pt x="654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48"/>
            <p:cNvSpPr/>
            <p:nvPr/>
          </p:nvSpPr>
          <p:spPr>
            <a:xfrm>
              <a:off x="4657320" y="1960920"/>
              <a:ext cx="613440" cy="0"/>
            </a:xfrm>
            <a:custGeom>
              <a:avLst/>
              <a:gdLst/>
              <a:ahLst/>
              <a:cxnLst/>
              <a:rect l="l" t="t" r="r" b="b"/>
              <a:pathLst>
                <a:path w="1704" h="120000" extrusionOk="0">
                  <a:moveTo>
                    <a:pt x="1704" y="0"/>
                  </a:moveTo>
                  <a:lnTo>
                    <a:pt x="0" y="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186E8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281376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48"/>
            <p:cNvSpPr/>
            <p:nvPr/>
          </p:nvSpPr>
          <p:spPr>
            <a:xfrm>
              <a:off x="295380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48"/>
            <p:cNvSpPr/>
            <p:nvPr/>
          </p:nvSpPr>
          <p:spPr>
            <a:xfrm>
              <a:off x="300420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48"/>
            <p:cNvSpPr/>
            <p:nvPr/>
          </p:nvSpPr>
          <p:spPr>
            <a:xfrm>
              <a:off x="2512800" y="144000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48"/>
            <p:cNvSpPr/>
            <p:nvPr/>
          </p:nvSpPr>
          <p:spPr>
            <a:xfrm>
              <a:off x="2198880" y="16563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48"/>
            <p:cNvSpPr/>
            <p:nvPr/>
          </p:nvSpPr>
          <p:spPr>
            <a:xfrm>
              <a:off x="2338920" y="1809360"/>
              <a:ext cx="334800" cy="336240"/>
            </a:xfrm>
            <a:custGeom>
              <a:avLst/>
              <a:gdLst/>
              <a:ahLst/>
              <a:cxnLst/>
              <a:rect l="l" t="t" r="r" b="b"/>
              <a:pathLst>
                <a:path w="930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0" y="934"/>
                  </a:lnTo>
                  <a:lnTo>
                    <a:pt x="930" y="467"/>
                  </a:lnTo>
                  <a:cubicBezTo>
                    <a:pt x="930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48"/>
            <p:cNvSpPr/>
            <p:nvPr/>
          </p:nvSpPr>
          <p:spPr>
            <a:xfrm>
              <a:off x="2389320" y="1869120"/>
              <a:ext cx="234000" cy="235440"/>
            </a:xfrm>
            <a:custGeom>
              <a:avLst/>
              <a:gdLst/>
              <a:ahLst/>
              <a:cxnLst/>
              <a:rect l="l" t="t" r="r" b="b"/>
              <a:pathLst>
                <a:path w="650" h="65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4"/>
                  </a:lnTo>
                  <a:lnTo>
                    <a:pt x="650" y="654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48"/>
            <p:cNvSpPr/>
            <p:nvPr/>
          </p:nvSpPr>
          <p:spPr>
            <a:xfrm>
              <a:off x="2198880" y="144000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48"/>
            <p:cNvSpPr/>
            <p:nvPr/>
          </p:nvSpPr>
          <p:spPr>
            <a:xfrm>
              <a:off x="3696840" y="2519640"/>
              <a:ext cx="614880" cy="1728720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48"/>
            <p:cNvSpPr/>
            <p:nvPr/>
          </p:nvSpPr>
          <p:spPr>
            <a:xfrm>
              <a:off x="3835440" y="2673720"/>
              <a:ext cx="336240" cy="335160"/>
            </a:xfrm>
            <a:custGeom>
              <a:avLst/>
              <a:gdLst/>
              <a:ahLst/>
              <a:cxnLst/>
              <a:rect l="l" t="t" r="r" b="b"/>
              <a:pathLst>
                <a:path w="934" h="931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4" y="931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48"/>
            <p:cNvSpPr/>
            <p:nvPr/>
          </p:nvSpPr>
          <p:spPr>
            <a:xfrm>
              <a:off x="3887280" y="273384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3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48"/>
            <p:cNvSpPr/>
            <p:nvPr/>
          </p:nvSpPr>
          <p:spPr>
            <a:xfrm>
              <a:off x="3395880" y="2303280"/>
              <a:ext cx="915840" cy="216360"/>
            </a:xfrm>
            <a:custGeom>
              <a:avLst/>
              <a:gdLst/>
              <a:ahLst/>
              <a:cxnLst/>
              <a:rect l="l" t="t" r="r" b="b"/>
              <a:pathLst>
                <a:path w="2544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48"/>
            <p:cNvSpPr/>
            <p:nvPr/>
          </p:nvSpPr>
          <p:spPr>
            <a:xfrm>
              <a:off x="3081960" y="2519640"/>
              <a:ext cx="614880" cy="1728720"/>
            </a:xfrm>
            <a:custGeom>
              <a:avLst/>
              <a:gdLst/>
              <a:ahLst/>
              <a:cxnLst/>
              <a:rect l="l" t="t" r="r" b="b"/>
              <a:pathLst>
                <a:path w="1708" h="4802" extrusionOk="0">
                  <a:moveTo>
                    <a:pt x="1708" y="0"/>
                  </a:moveTo>
                  <a:lnTo>
                    <a:pt x="0" y="0"/>
                  </a:lnTo>
                  <a:lnTo>
                    <a:pt x="0" y="4802"/>
                  </a:lnTo>
                  <a:lnTo>
                    <a:pt x="1708" y="480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48"/>
            <p:cNvSpPr/>
            <p:nvPr/>
          </p:nvSpPr>
          <p:spPr>
            <a:xfrm>
              <a:off x="3221640" y="2673720"/>
              <a:ext cx="335160" cy="335160"/>
            </a:xfrm>
            <a:custGeom>
              <a:avLst/>
              <a:gdLst/>
              <a:ahLst/>
              <a:cxnLst/>
              <a:rect l="l" t="t" r="r" b="b"/>
              <a:pathLst>
                <a:path w="931" h="931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1"/>
                  </a:lnTo>
                  <a:lnTo>
                    <a:pt x="931" y="931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48"/>
            <p:cNvSpPr/>
            <p:nvPr/>
          </p:nvSpPr>
          <p:spPr>
            <a:xfrm>
              <a:off x="3272400" y="273384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3"/>
                    <a:pt x="0" y="323"/>
                  </a:cubicBezTo>
                  <a:lnTo>
                    <a:pt x="0" y="650"/>
                  </a:lnTo>
                  <a:lnTo>
                    <a:pt x="650" y="650"/>
                  </a:lnTo>
                  <a:lnTo>
                    <a:pt x="650" y="323"/>
                  </a:lnTo>
                  <a:cubicBezTo>
                    <a:pt x="650" y="143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48"/>
            <p:cNvSpPr/>
            <p:nvPr/>
          </p:nvSpPr>
          <p:spPr>
            <a:xfrm>
              <a:off x="3081960" y="2303280"/>
              <a:ext cx="614880" cy="216360"/>
            </a:xfrm>
            <a:custGeom>
              <a:avLst/>
              <a:gdLst/>
              <a:ahLst/>
              <a:cxnLst/>
              <a:rect l="l" t="t" r="r" b="b"/>
              <a:pathLst>
                <a:path w="1708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8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48"/>
            <p:cNvSpPr/>
            <p:nvPr/>
          </p:nvSpPr>
          <p:spPr>
            <a:xfrm>
              <a:off x="2545023" y="278676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48"/>
            <p:cNvSpPr/>
            <p:nvPr/>
          </p:nvSpPr>
          <p:spPr>
            <a:xfrm>
              <a:off x="2683623" y="2939400"/>
              <a:ext cx="336240" cy="336600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48"/>
            <p:cNvSpPr/>
            <p:nvPr/>
          </p:nvSpPr>
          <p:spPr>
            <a:xfrm>
              <a:off x="2734383" y="2999520"/>
              <a:ext cx="235080" cy="235080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7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48"/>
            <p:cNvSpPr/>
            <p:nvPr/>
          </p:nvSpPr>
          <p:spPr>
            <a:xfrm>
              <a:off x="2244063" y="2570040"/>
              <a:ext cx="914760" cy="216720"/>
            </a:xfrm>
            <a:custGeom>
              <a:avLst/>
              <a:gdLst/>
              <a:ahLst/>
              <a:cxnLst/>
              <a:rect l="l" t="t" r="r" b="b"/>
              <a:pathLst>
                <a:path w="2541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48"/>
            <p:cNvSpPr/>
            <p:nvPr/>
          </p:nvSpPr>
          <p:spPr>
            <a:xfrm>
              <a:off x="1930143" y="27867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48"/>
            <p:cNvSpPr/>
            <p:nvPr/>
          </p:nvSpPr>
          <p:spPr>
            <a:xfrm>
              <a:off x="2070183" y="2939400"/>
              <a:ext cx="334800" cy="336600"/>
            </a:xfrm>
            <a:custGeom>
              <a:avLst/>
              <a:gdLst/>
              <a:ahLst/>
              <a:cxnLst/>
              <a:rect l="l" t="t" r="r" b="b"/>
              <a:pathLst>
                <a:path w="930" h="935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05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0" y="935"/>
                  </a:lnTo>
                  <a:lnTo>
                    <a:pt x="930" y="467"/>
                  </a:lnTo>
                  <a:cubicBezTo>
                    <a:pt x="930" y="209"/>
                    <a:pt x="72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48"/>
            <p:cNvSpPr/>
            <p:nvPr/>
          </p:nvSpPr>
          <p:spPr>
            <a:xfrm>
              <a:off x="2120583" y="2999520"/>
              <a:ext cx="234000" cy="235080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4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48"/>
            <p:cNvSpPr/>
            <p:nvPr/>
          </p:nvSpPr>
          <p:spPr>
            <a:xfrm>
              <a:off x="1930143" y="2570040"/>
              <a:ext cx="614880" cy="216720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48"/>
            <p:cNvSpPr/>
            <p:nvPr/>
          </p:nvSpPr>
          <p:spPr>
            <a:xfrm>
              <a:off x="799920" y="1904400"/>
              <a:ext cx="1129680" cy="2299320"/>
            </a:xfrm>
            <a:custGeom>
              <a:avLst/>
              <a:gdLst/>
              <a:ahLst/>
              <a:cxnLst/>
              <a:rect l="l" t="t" r="r" b="b"/>
              <a:pathLst>
                <a:path w="3138" h="6387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702" y="0"/>
                    <a:pt x="0" y="703"/>
                    <a:pt x="0" y="1572"/>
                  </a:cubicBezTo>
                  <a:lnTo>
                    <a:pt x="0" y="6387"/>
                  </a:lnTo>
                  <a:lnTo>
                    <a:pt x="3138" y="6387"/>
                  </a:lnTo>
                  <a:lnTo>
                    <a:pt x="3138" y="1572"/>
                  </a:lnTo>
                  <a:cubicBezTo>
                    <a:pt x="3138" y="703"/>
                    <a:pt x="2436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48"/>
            <p:cNvSpPr/>
            <p:nvPr/>
          </p:nvSpPr>
          <p:spPr>
            <a:xfrm>
              <a:off x="799920" y="1904400"/>
              <a:ext cx="1129680" cy="548280"/>
            </a:xfrm>
            <a:custGeom>
              <a:avLst/>
              <a:gdLst/>
              <a:ahLst/>
              <a:cxnLst/>
              <a:rect l="l" t="t" r="r" b="b"/>
              <a:pathLst>
                <a:path w="3138" h="1523" extrusionOk="0">
                  <a:moveTo>
                    <a:pt x="0" y="1523"/>
                  </a:moveTo>
                  <a:lnTo>
                    <a:pt x="3138" y="1523"/>
                  </a:lnTo>
                  <a:cubicBezTo>
                    <a:pt x="3112" y="677"/>
                    <a:pt x="2420" y="0"/>
                    <a:pt x="1568" y="0"/>
                  </a:cubicBezTo>
                  <a:lnTo>
                    <a:pt x="1568" y="0"/>
                  </a:lnTo>
                  <a:cubicBezTo>
                    <a:pt x="718" y="0"/>
                    <a:pt x="26" y="677"/>
                    <a:pt x="0" y="1523"/>
                  </a:cubicBezTo>
                  <a:close/>
                </a:path>
              </a:pathLst>
            </a:custGeom>
            <a:solidFill>
              <a:srgbClr val="0A4D6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48"/>
            <p:cNvSpPr/>
            <p:nvPr/>
          </p:nvSpPr>
          <p:spPr>
            <a:xfrm>
              <a:off x="799920" y="1904400"/>
              <a:ext cx="1129680" cy="548280"/>
            </a:xfrm>
            <a:custGeom>
              <a:avLst/>
              <a:gdLst/>
              <a:ahLst/>
              <a:cxnLst/>
              <a:rect l="l" t="t" r="r" b="b"/>
              <a:pathLst>
                <a:path w="3138" h="1523" extrusionOk="0">
                  <a:moveTo>
                    <a:pt x="0" y="1523"/>
                  </a:moveTo>
                  <a:lnTo>
                    <a:pt x="3138" y="1523"/>
                  </a:lnTo>
                  <a:cubicBezTo>
                    <a:pt x="3112" y="677"/>
                    <a:pt x="2420" y="0"/>
                    <a:pt x="1568" y="0"/>
                  </a:cubicBezTo>
                  <a:lnTo>
                    <a:pt x="1568" y="0"/>
                  </a:lnTo>
                  <a:cubicBezTo>
                    <a:pt x="718" y="0"/>
                    <a:pt x="26" y="677"/>
                    <a:pt x="0" y="15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48"/>
            <p:cNvSpPr/>
            <p:nvPr/>
          </p:nvSpPr>
          <p:spPr>
            <a:xfrm>
              <a:off x="1085760" y="2643120"/>
              <a:ext cx="574560" cy="576360"/>
            </a:xfrm>
            <a:custGeom>
              <a:avLst/>
              <a:gdLst/>
              <a:ahLst/>
              <a:cxnLst/>
              <a:rect l="l" t="t" r="r" b="b"/>
              <a:pathLst>
                <a:path w="1596" h="1601" extrusionOk="0">
                  <a:moveTo>
                    <a:pt x="0" y="800"/>
                  </a:moveTo>
                  <a:cubicBezTo>
                    <a:pt x="0" y="1241"/>
                    <a:pt x="356" y="1601"/>
                    <a:pt x="796" y="1601"/>
                  </a:cubicBezTo>
                  <a:cubicBezTo>
                    <a:pt x="1237" y="1601"/>
                    <a:pt x="1596" y="1241"/>
                    <a:pt x="1596" y="800"/>
                  </a:cubicBezTo>
                  <a:cubicBezTo>
                    <a:pt x="1596" y="359"/>
                    <a:pt x="1237" y="0"/>
                    <a:pt x="796" y="0"/>
                  </a:cubicBezTo>
                  <a:cubicBezTo>
                    <a:pt x="356" y="0"/>
                    <a:pt x="0" y="359"/>
                    <a:pt x="0" y="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48"/>
            <p:cNvSpPr/>
            <p:nvPr/>
          </p:nvSpPr>
          <p:spPr>
            <a:xfrm>
              <a:off x="1139760" y="1658880"/>
              <a:ext cx="497160" cy="498600"/>
            </a:xfrm>
            <a:custGeom>
              <a:avLst/>
              <a:gdLst/>
              <a:ahLst/>
              <a:cxnLst/>
              <a:rect l="l" t="t" r="r" b="b"/>
              <a:pathLst>
                <a:path w="1381" h="1385" extrusionOk="0">
                  <a:moveTo>
                    <a:pt x="0" y="692"/>
                  </a:moveTo>
                  <a:cubicBezTo>
                    <a:pt x="0" y="1074"/>
                    <a:pt x="310" y="1385"/>
                    <a:pt x="692" y="1385"/>
                  </a:cubicBezTo>
                  <a:cubicBezTo>
                    <a:pt x="1074" y="1385"/>
                    <a:pt x="1381" y="1074"/>
                    <a:pt x="1381" y="692"/>
                  </a:cubicBezTo>
                  <a:cubicBezTo>
                    <a:pt x="1381" y="310"/>
                    <a:pt x="1074" y="0"/>
                    <a:pt x="692" y="0"/>
                  </a:cubicBezTo>
                  <a:cubicBezTo>
                    <a:pt x="310" y="0"/>
                    <a:pt x="0" y="310"/>
                    <a:pt x="0" y="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48"/>
            <p:cNvSpPr/>
            <p:nvPr/>
          </p:nvSpPr>
          <p:spPr>
            <a:xfrm>
              <a:off x="1297080" y="1555200"/>
              <a:ext cx="183600" cy="18360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0" y="255"/>
                  </a:moveTo>
                  <a:cubicBezTo>
                    <a:pt x="0" y="395"/>
                    <a:pt x="115" y="510"/>
                    <a:pt x="255" y="510"/>
                  </a:cubicBezTo>
                  <a:cubicBezTo>
                    <a:pt x="396" y="510"/>
                    <a:pt x="510" y="395"/>
                    <a:pt x="510" y="255"/>
                  </a:cubicBezTo>
                  <a:cubicBezTo>
                    <a:pt x="510" y="114"/>
                    <a:pt x="396" y="0"/>
                    <a:pt x="255" y="0"/>
                  </a:cubicBezTo>
                  <a:cubicBezTo>
                    <a:pt x="115" y="0"/>
                    <a:pt x="0" y="114"/>
                    <a:pt x="0" y="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48"/>
            <p:cNvSpPr/>
            <p:nvPr/>
          </p:nvSpPr>
          <p:spPr>
            <a:xfrm>
              <a:off x="799920" y="3745080"/>
              <a:ext cx="2780280" cy="1114920"/>
            </a:xfrm>
            <a:custGeom>
              <a:avLst/>
              <a:gdLst/>
              <a:ahLst/>
              <a:cxnLst/>
              <a:rect l="l" t="t" r="r" b="b"/>
              <a:pathLst>
                <a:path w="7723" h="3097" extrusionOk="0">
                  <a:moveTo>
                    <a:pt x="0" y="0"/>
                  </a:moveTo>
                  <a:lnTo>
                    <a:pt x="7723" y="0"/>
                  </a:lnTo>
                  <a:lnTo>
                    <a:pt x="772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48"/>
            <p:cNvSpPr/>
            <p:nvPr/>
          </p:nvSpPr>
          <p:spPr>
            <a:xfrm>
              <a:off x="799920" y="3745080"/>
              <a:ext cx="1390680" cy="1114920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48"/>
            <p:cNvSpPr/>
            <p:nvPr/>
          </p:nvSpPr>
          <p:spPr>
            <a:xfrm>
              <a:off x="799920" y="3466440"/>
              <a:ext cx="2780280" cy="278640"/>
            </a:xfrm>
            <a:custGeom>
              <a:avLst/>
              <a:gdLst/>
              <a:ahLst/>
              <a:cxnLst/>
              <a:rect l="l" t="t" r="r" b="b"/>
              <a:pathLst>
                <a:path w="7723" h="774" extrusionOk="0">
                  <a:moveTo>
                    <a:pt x="0" y="774"/>
                  </a:moveTo>
                  <a:lnTo>
                    <a:pt x="7723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48"/>
            <p:cNvSpPr/>
            <p:nvPr/>
          </p:nvSpPr>
          <p:spPr>
            <a:xfrm>
              <a:off x="162864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48"/>
            <p:cNvSpPr/>
            <p:nvPr/>
          </p:nvSpPr>
          <p:spPr>
            <a:xfrm>
              <a:off x="168984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48"/>
            <p:cNvSpPr/>
            <p:nvPr/>
          </p:nvSpPr>
          <p:spPr>
            <a:xfrm>
              <a:off x="968040" y="4083840"/>
              <a:ext cx="408960" cy="410400"/>
            </a:xfrm>
            <a:custGeom>
              <a:avLst/>
              <a:gdLst/>
              <a:ahLst/>
              <a:cxnLst/>
              <a:rect l="l" t="t" r="r" b="b"/>
              <a:pathLst>
                <a:path w="1136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6" y="255"/>
                    <a:pt x="1136" y="568"/>
                  </a:cubicBezTo>
                  <a:lnTo>
                    <a:pt x="1136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48"/>
            <p:cNvSpPr/>
            <p:nvPr/>
          </p:nvSpPr>
          <p:spPr>
            <a:xfrm>
              <a:off x="102924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9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48"/>
            <p:cNvSpPr/>
            <p:nvPr/>
          </p:nvSpPr>
          <p:spPr>
            <a:xfrm>
              <a:off x="2669040" y="4169520"/>
              <a:ext cx="412920" cy="687960"/>
            </a:xfrm>
            <a:custGeom>
              <a:avLst/>
              <a:gdLst/>
              <a:ahLst/>
              <a:cxnLst/>
              <a:rect l="l" t="t" r="r" b="b"/>
              <a:pathLst>
                <a:path w="1147" h="1911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92" y="0"/>
                    <a:pt x="1147" y="258"/>
                    <a:pt x="1147" y="575"/>
                  </a:cubicBezTo>
                  <a:lnTo>
                    <a:pt x="1147" y="1911"/>
                  </a:lnTo>
                  <a:lnTo>
                    <a:pt x="0" y="1911"/>
                  </a:lnTo>
                  <a:lnTo>
                    <a:pt x="0" y="575"/>
                  </a:lnTo>
                  <a:cubicBezTo>
                    <a:pt x="0" y="258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48"/>
            <p:cNvSpPr/>
            <p:nvPr/>
          </p:nvSpPr>
          <p:spPr>
            <a:xfrm>
              <a:off x="2723400" y="4254480"/>
              <a:ext cx="304200" cy="603000"/>
            </a:xfrm>
            <a:custGeom>
              <a:avLst/>
              <a:gdLst/>
              <a:ahLst/>
              <a:cxnLst/>
              <a:rect l="l" t="t" r="r" b="b"/>
              <a:pathLst>
                <a:path w="845" h="1675" extrusionOk="0">
                  <a:moveTo>
                    <a:pt x="421" y="0"/>
                  </a:moveTo>
                  <a:lnTo>
                    <a:pt x="421" y="0"/>
                  </a:lnTo>
                  <a:cubicBezTo>
                    <a:pt x="656" y="0"/>
                    <a:pt x="845" y="189"/>
                    <a:pt x="845" y="421"/>
                  </a:cubicBezTo>
                  <a:lnTo>
                    <a:pt x="845" y="1675"/>
                  </a:lnTo>
                  <a:lnTo>
                    <a:pt x="0" y="1675"/>
                  </a:lnTo>
                  <a:lnTo>
                    <a:pt x="0" y="421"/>
                  </a:lnTo>
                  <a:cubicBezTo>
                    <a:pt x="0" y="189"/>
                    <a:pt x="189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48"/>
            <p:cNvSpPr/>
            <p:nvPr/>
          </p:nvSpPr>
          <p:spPr>
            <a:xfrm>
              <a:off x="5955120" y="255600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48"/>
            <p:cNvSpPr/>
            <p:nvPr/>
          </p:nvSpPr>
          <p:spPr>
            <a:xfrm>
              <a:off x="6093720" y="270900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48"/>
            <p:cNvSpPr/>
            <p:nvPr/>
          </p:nvSpPr>
          <p:spPr>
            <a:xfrm>
              <a:off x="6144480" y="2769120"/>
              <a:ext cx="235080" cy="235080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48"/>
            <p:cNvSpPr/>
            <p:nvPr/>
          </p:nvSpPr>
          <p:spPr>
            <a:xfrm>
              <a:off x="5654160" y="2339640"/>
              <a:ext cx="914760" cy="216360"/>
            </a:xfrm>
            <a:custGeom>
              <a:avLst/>
              <a:gdLst/>
              <a:ahLst/>
              <a:cxnLst/>
              <a:rect l="l" t="t" r="r" b="b"/>
              <a:pathLst>
                <a:path w="2541" h="601" extrusionOk="0">
                  <a:moveTo>
                    <a:pt x="0" y="0"/>
                  </a:moveTo>
                  <a:lnTo>
                    <a:pt x="1966" y="0"/>
                  </a:lnTo>
                  <a:lnTo>
                    <a:pt x="2541" y="601"/>
                  </a:lnTo>
                  <a:lnTo>
                    <a:pt x="836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48"/>
            <p:cNvSpPr/>
            <p:nvPr/>
          </p:nvSpPr>
          <p:spPr>
            <a:xfrm>
              <a:off x="5340240" y="2556000"/>
              <a:ext cx="613800" cy="1727640"/>
            </a:xfrm>
            <a:custGeom>
              <a:avLst/>
              <a:gdLst/>
              <a:ahLst/>
              <a:cxnLst/>
              <a:rect l="l" t="t" r="r" b="b"/>
              <a:pathLst>
                <a:path w="1705" h="4799" extrusionOk="0">
                  <a:moveTo>
                    <a:pt x="1705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5" y="4799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48"/>
            <p:cNvSpPr/>
            <p:nvPr/>
          </p:nvSpPr>
          <p:spPr>
            <a:xfrm>
              <a:off x="5478840" y="2709000"/>
              <a:ext cx="336240" cy="336240"/>
            </a:xfrm>
            <a:custGeom>
              <a:avLst/>
              <a:gdLst/>
              <a:ahLst/>
              <a:cxnLst/>
              <a:rect l="l" t="t" r="r" b="b"/>
              <a:pathLst>
                <a:path w="934" h="934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4"/>
                  </a:lnTo>
                  <a:lnTo>
                    <a:pt x="934" y="934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48"/>
            <p:cNvSpPr/>
            <p:nvPr/>
          </p:nvSpPr>
          <p:spPr>
            <a:xfrm>
              <a:off x="5529600" y="2769120"/>
              <a:ext cx="235080" cy="235080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lnTo>
                    <a:pt x="326" y="0"/>
                  </a:lnTo>
                  <a:cubicBezTo>
                    <a:pt x="147" y="0"/>
                    <a:pt x="0" y="147"/>
                    <a:pt x="0" y="326"/>
                  </a:cubicBezTo>
                  <a:lnTo>
                    <a:pt x="0" y="653"/>
                  </a:lnTo>
                  <a:lnTo>
                    <a:pt x="653" y="653"/>
                  </a:lnTo>
                  <a:lnTo>
                    <a:pt x="653" y="326"/>
                  </a:lnTo>
                  <a:cubicBezTo>
                    <a:pt x="653" y="147"/>
                    <a:pt x="506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48"/>
            <p:cNvSpPr/>
            <p:nvPr/>
          </p:nvSpPr>
          <p:spPr>
            <a:xfrm>
              <a:off x="5340240" y="2339640"/>
              <a:ext cx="613800" cy="216360"/>
            </a:xfrm>
            <a:custGeom>
              <a:avLst/>
              <a:gdLst/>
              <a:ahLst/>
              <a:cxnLst/>
              <a:rect l="l" t="t" r="r" b="b"/>
              <a:pathLst>
                <a:path w="1705" h="601" extrusionOk="0">
                  <a:moveTo>
                    <a:pt x="0" y="601"/>
                  </a:moveTo>
                  <a:lnTo>
                    <a:pt x="872" y="0"/>
                  </a:lnTo>
                  <a:lnTo>
                    <a:pt x="1705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48"/>
            <p:cNvSpPr/>
            <p:nvPr/>
          </p:nvSpPr>
          <p:spPr>
            <a:xfrm>
              <a:off x="4948920" y="27867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48"/>
            <p:cNvSpPr/>
            <p:nvPr/>
          </p:nvSpPr>
          <p:spPr>
            <a:xfrm>
              <a:off x="5087520" y="2939400"/>
              <a:ext cx="336240" cy="336600"/>
            </a:xfrm>
            <a:custGeom>
              <a:avLst/>
              <a:gdLst/>
              <a:ahLst/>
              <a:cxnLst/>
              <a:rect l="l" t="t" r="r" b="b"/>
              <a:pathLst>
                <a:path w="934" h="935" extrusionOk="0">
                  <a:moveTo>
                    <a:pt x="467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4" y="935"/>
                  </a:lnTo>
                  <a:lnTo>
                    <a:pt x="934" y="467"/>
                  </a:lnTo>
                  <a:cubicBezTo>
                    <a:pt x="934" y="209"/>
                    <a:pt x="725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48"/>
            <p:cNvSpPr/>
            <p:nvPr/>
          </p:nvSpPr>
          <p:spPr>
            <a:xfrm>
              <a:off x="5139360" y="2999520"/>
              <a:ext cx="234000" cy="235080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3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48"/>
            <p:cNvSpPr/>
            <p:nvPr/>
          </p:nvSpPr>
          <p:spPr>
            <a:xfrm>
              <a:off x="4647960" y="2570040"/>
              <a:ext cx="915840" cy="216720"/>
            </a:xfrm>
            <a:custGeom>
              <a:avLst/>
              <a:gdLst/>
              <a:ahLst/>
              <a:cxnLst/>
              <a:rect l="l" t="t" r="r" b="b"/>
              <a:pathLst>
                <a:path w="2544" h="602" extrusionOk="0">
                  <a:moveTo>
                    <a:pt x="0" y="0"/>
                  </a:moveTo>
                  <a:lnTo>
                    <a:pt x="1966" y="0"/>
                  </a:lnTo>
                  <a:lnTo>
                    <a:pt x="2544" y="602"/>
                  </a:lnTo>
                  <a:lnTo>
                    <a:pt x="836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48"/>
            <p:cNvSpPr/>
            <p:nvPr/>
          </p:nvSpPr>
          <p:spPr>
            <a:xfrm>
              <a:off x="4334040" y="2786760"/>
              <a:ext cx="614880" cy="1727640"/>
            </a:xfrm>
            <a:custGeom>
              <a:avLst/>
              <a:gdLst/>
              <a:ahLst/>
              <a:cxnLst/>
              <a:rect l="l" t="t" r="r" b="b"/>
              <a:pathLst>
                <a:path w="1708" h="4799" extrusionOk="0">
                  <a:moveTo>
                    <a:pt x="1708" y="0"/>
                  </a:moveTo>
                  <a:lnTo>
                    <a:pt x="0" y="0"/>
                  </a:lnTo>
                  <a:lnTo>
                    <a:pt x="0" y="4799"/>
                  </a:lnTo>
                  <a:lnTo>
                    <a:pt x="1708" y="47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4473720" y="2939400"/>
              <a:ext cx="335160" cy="336600"/>
            </a:xfrm>
            <a:custGeom>
              <a:avLst/>
              <a:gdLst/>
              <a:ahLst/>
              <a:cxnLst/>
              <a:rect l="l" t="t" r="r" b="b"/>
              <a:pathLst>
                <a:path w="931" h="935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35"/>
                  </a:lnTo>
                  <a:lnTo>
                    <a:pt x="931" y="935"/>
                  </a:lnTo>
                  <a:lnTo>
                    <a:pt x="931" y="467"/>
                  </a:lnTo>
                  <a:cubicBezTo>
                    <a:pt x="931" y="209"/>
                    <a:pt x="722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4524480" y="2999520"/>
              <a:ext cx="234000" cy="235080"/>
            </a:xfrm>
            <a:custGeom>
              <a:avLst/>
              <a:gdLst/>
              <a:ahLst/>
              <a:cxnLst/>
              <a:rect l="l" t="t" r="r" b="b"/>
              <a:pathLst>
                <a:path w="650" h="653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43" y="0"/>
                    <a:pt x="0" y="147"/>
                    <a:pt x="0" y="327"/>
                  </a:cubicBezTo>
                  <a:lnTo>
                    <a:pt x="0" y="653"/>
                  </a:lnTo>
                  <a:lnTo>
                    <a:pt x="650" y="653"/>
                  </a:lnTo>
                  <a:lnTo>
                    <a:pt x="650" y="327"/>
                  </a:lnTo>
                  <a:cubicBezTo>
                    <a:pt x="650" y="147"/>
                    <a:pt x="50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4334040" y="2570040"/>
              <a:ext cx="614880" cy="216720"/>
            </a:xfrm>
            <a:custGeom>
              <a:avLst/>
              <a:gdLst/>
              <a:ahLst/>
              <a:cxnLst/>
              <a:rect l="l" t="t" r="r" b="b"/>
              <a:pathLst>
                <a:path w="1708" h="602" extrusionOk="0">
                  <a:moveTo>
                    <a:pt x="0" y="602"/>
                  </a:moveTo>
                  <a:lnTo>
                    <a:pt x="872" y="0"/>
                  </a:lnTo>
                  <a:lnTo>
                    <a:pt x="1708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574440" y="3745080"/>
              <a:ext cx="2779200" cy="1114920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574440" y="3745080"/>
              <a:ext cx="1390680" cy="1114920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48"/>
            <p:cNvSpPr/>
            <p:nvPr/>
          </p:nvSpPr>
          <p:spPr>
            <a:xfrm>
              <a:off x="3574440" y="3466440"/>
              <a:ext cx="2779200" cy="278640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48"/>
            <p:cNvSpPr/>
            <p:nvPr/>
          </p:nvSpPr>
          <p:spPr>
            <a:xfrm>
              <a:off x="44031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48"/>
            <p:cNvSpPr/>
            <p:nvPr/>
          </p:nvSpPr>
          <p:spPr>
            <a:xfrm>
              <a:off x="44643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48"/>
            <p:cNvSpPr/>
            <p:nvPr/>
          </p:nvSpPr>
          <p:spPr>
            <a:xfrm>
              <a:off x="3741480" y="4083840"/>
              <a:ext cx="410040" cy="4104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571" y="0"/>
                  </a:moveTo>
                  <a:lnTo>
                    <a:pt x="571" y="0"/>
                  </a:lnTo>
                  <a:cubicBezTo>
                    <a:pt x="885" y="0"/>
                    <a:pt x="1139" y="255"/>
                    <a:pt x="1139" y="568"/>
                  </a:cubicBezTo>
                  <a:lnTo>
                    <a:pt x="1139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8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48"/>
            <p:cNvSpPr/>
            <p:nvPr/>
          </p:nvSpPr>
          <p:spPr>
            <a:xfrm>
              <a:off x="38037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9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48"/>
            <p:cNvSpPr/>
            <p:nvPr/>
          </p:nvSpPr>
          <p:spPr>
            <a:xfrm>
              <a:off x="5442480" y="4169520"/>
              <a:ext cx="414000" cy="687960"/>
            </a:xfrm>
            <a:custGeom>
              <a:avLst/>
              <a:gdLst/>
              <a:ahLst/>
              <a:cxnLst/>
              <a:rect l="l" t="t" r="r" b="b"/>
              <a:pathLst>
                <a:path w="1150" h="1911" extrusionOk="0">
                  <a:moveTo>
                    <a:pt x="575" y="0"/>
                  </a:moveTo>
                  <a:lnTo>
                    <a:pt x="575" y="0"/>
                  </a:lnTo>
                  <a:cubicBezTo>
                    <a:pt x="892" y="0"/>
                    <a:pt x="1150" y="258"/>
                    <a:pt x="1150" y="575"/>
                  </a:cubicBezTo>
                  <a:lnTo>
                    <a:pt x="1150" y="1911"/>
                  </a:lnTo>
                  <a:lnTo>
                    <a:pt x="0" y="1911"/>
                  </a:lnTo>
                  <a:lnTo>
                    <a:pt x="0" y="575"/>
                  </a:lnTo>
                  <a:cubicBezTo>
                    <a:pt x="0" y="258"/>
                    <a:pt x="258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48"/>
            <p:cNvSpPr/>
            <p:nvPr/>
          </p:nvSpPr>
          <p:spPr>
            <a:xfrm>
              <a:off x="5497920" y="4254480"/>
              <a:ext cx="304200" cy="603000"/>
            </a:xfrm>
            <a:custGeom>
              <a:avLst/>
              <a:gdLst/>
              <a:ahLst/>
              <a:cxnLst/>
              <a:rect l="l" t="t" r="r" b="b"/>
              <a:pathLst>
                <a:path w="845" h="1675" extrusionOk="0">
                  <a:moveTo>
                    <a:pt x="421" y="0"/>
                  </a:moveTo>
                  <a:lnTo>
                    <a:pt x="421" y="0"/>
                  </a:lnTo>
                  <a:cubicBezTo>
                    <a:pt x="656" y="0"/>
                    <a:pt x="845" y="189"/>
                    <a:pt x="845" y="421"/>
                  </a:cubicBezTo>
                  <a:lnTo>
                    <a:pt x="845" y="1675"/>
                  </a:lnTo>
                  <a:lnTo>
                    <a:pt x="0" y="1675"/>
                  </a:lnTo>
                  <a:lnTo>
                    <a:pt x="0" y="421"/>
                  </a:lnTo>
                  <a:cubicBezTo>
                    <a:pt x="0" y="189"/>
                    <a:pt x="189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48"/>
            <p:cNvSpPr/>
            <p:nvPr/>
          </p:nvSpPr>
          <p:spPr>
            <a:xfrm>
              <a:off x="6353640" y="3745080"/>
              <a:ext cx="2779200" cy="1114920"/>
            </a:xfrm>
            <a:custGeom>
              <a:avLst/>
              <a:gdLst/>
              <a:ahLst/>
              <a:cxnLst/>
              <a:rect l="l" t="t" r="r" b="b"/>
              <a:pathLst>
                <a:path w="7720" h="3097" extrusionOk="0">
                  <a:moveTo>
                    <a:pt x="0" y="0"/>
                  </a:moveTo>
                  <a:lnTo>
                    <a:pt x="7720" y="0"/>
                  </a:lnTo>
                  <a:lnTo>
                    <a:pt x="7720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48"/>
            <p:cNvSpPr/>
            <p:nvPr/>
          </p:nvSpPr>
          <p:spPr>
            <a:xfrm>
              <a:off x="6353640" y="3745080"/>
              <a:ext cx="1390680" cy="1114920"/>
            </a:xfrm>
            <a:custGeom>
              <a:avLst/>
              <a:gdLst/>
              <a:ahLst/>
              <a:cxnLst/>
              <a:rect l="l" t="t" r="r" b="b"/>
              <a:pathLst>
                <a:path w="3863" h="3097" extrusionOk="0">
                  <a:moveTo>
                    <a:pt x="0" y="0"/>
                  </a:moveTo>
                  <a:lnTo>
                    <a:pt x="3863" y="0"/>
                  </a:lnTo>
                  <a:lnTo>
                    <a:pt x="3863" y="3097"/>
                  </a:lnTo>
                  <a:lnTo>
                    <a:pt x="0" y="3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48"/>
            <p:cNvSpPr/>
            <p:nvPr/>
          </p:nvSpPr>
          <p:spPr>
            <a:xfrm>
              <a:off x="6353640" y="3466440"/>
              <a:ext cx="2779200" cy="278640"/>
            </a:xfrm>
            <a:custGeom>
              <a:avLst/>
              <a:gdLst/>
              <a:ahLst/>
              <a:cxnLst/>
              <a:rect l="l" t="t" r="r" b="b"/>
              <a:pathLst>
                <a:path w="7720" h="774" extrusionOk="0">
                  <a:moveTo>
                    <a:pt x="0" y="774"/>
                  </a:moveTo>
                  <a:lnTo>
                    <a:pt x="7720" y="774"/>
                  </a:lnTo>
                  <a:lnTo>
                    <a:pt x="6871" y="0"/>
                  </a:lnTo>
                  <a:lnTo>
                    <a:pt x="542" y="0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48"/>
            <p:cNvSpPr/>
            <p:nvPr/>
          </p:nvSpPr>
          <p:spPr>
            <a:xfrm>
              <a:off x="71823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9" y="0"/>
                  </a:moveTo>
                  <a:lnTo>
                    <a:pt x="569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48"/>
            <p:cNvSpPr/>
            <p:nvPr/>
          </p:nvSpPr>
          <p:spPr>
            <a:xfrm>
              <a:off x="72435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48"/>
            <p:cNvSpPr/>
            <p:nvPr/>
          </p:nvSpPr>
          <p:spPr>
            <a:xfrm>
              <a:off x="6521760" y="4083840"/>
              <a:ext cx="409320" cy="410400"/>
            </a:xfrm>
            <a:custGeom>
              <a:avLst/>
              <a:gdLst/>
              <a:ahLst/>
              <a:cxnLst/>
              <a:rect l="l" t="t" r="r" b="b"/>
              <a:pathLst>
                <a:path w="1137" h="1140" extrusionOk="0">
                  <a:moveTo>
                    <a:pt x="568" y="0"/>
                  </a:moveTo>
                  <a:lnTo>
                    <a:pt x="568" y="0"/>
                  </a:lnTo>
                  <a:cubicBezTo>
                    <a:pt x="882" y="0"/>
                    <a:pt x="1137" y="255"/>
                    <a:pt x="1137" y="568"/>
                  </a:cubicBezTo>
                  <a:lnTo>
                    <a:pt x="1137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48"/>
            <p:cNvSpPr/>
            <p:nvPr/>
          </p:nvSpPr>
          <p:spPr>
            <a:xfrm>
              <a:off x="658296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8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48"/>
            <p:cNvSpPr/>
            <p:nvPr/>
          </p:nvSpPr>
          <p:spPr>
            <a:xfrm>
              <a:off x="86119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48"/>
            <p:cNvSpPr/>
            <p:nvPr/>
          </p:nvSpPr>
          <p:spPr>
            <a:xfrm>
              <a:off x="8674560" y="4156560"/>
              <a:ext cx="286560" cy="287280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8" y="0"/>
                  </a:moveTo>
                  <a:lnTo>
                    <a:pt x="398" y="0"/>
                  </a:lnTo>
                  <a:cubicBezTo>
                    <a:pt x="617" y="0"/>
                    <a:pt x="796" y="180"/>
                    <a:pt x="796" y="399"/>
                  </a:cubicBezTo>
                  <a:lnTo>
                    <a:pt x="796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6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48"/>
            <p:cNvSpPr/>
            <p:nvPr/>
          </p:nvSpPr>
          <p:spPr>
            <a:xfrm>
              <a:off x="7951320" y="4083840"/>
              <a:ext cx="410400" cy="4104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572" y="0"/>
                  </a:moveTo>
                  <a:lnTo>
                    <a:pt x="572" y="0"/>
                  </a:lnTo>
                  <a:cubicBezTo>
                    <a:pt x="885" y="0"/>
                    <a:pt x="1140" y="255"/>
                    <a:pt x="1140" y="568"/>
                  </a:cubicBezTo>
                  <a:lnTo>
                    <a:pt x="1140" y="1140"/>
                  </a:lnTo>
                  <a:lnTo>
                    <a:pt x="0" y="1140"/>
                  </a:lnTo>
                  <a:lnTo>
                    <a:pt x="0" y="568"/>
                  </a:lnTo>
                  <a:cubicBezTo>
                    <a:pt x="0" y="255"/>
                    <a:pt x="255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48"/>
            <p:cNvSpPr/>
            <p:nvPr/>
          </p:nvSpPr>
          <p:spPr>
            <a:xfrm>
              <a:off x="8013600" y="4156560"/>
              <a:ext cx="286920" cy="287280"/>
            </a:xfrm>
            <a:custGeom>
              <a:avLst/>
              <a:gdLst/>
              <a:ahLst/>
              <a:cxnLst/>
              <a:rect l="l" t="t" r="r" b="b"/>
              <a:pathLst>
                <a:path w="797" h="798" extrusionOk="0">
                  <a:moveTo>
                    <a:pt x="399" y="0"/>
                  </a:moveTo>
                  <a:lnTo>
                    <a:pt x="399" y="0"/>
                  </a:lnTo>
                  <a:cubicBezTo>
                    <a:pt x="617" y="0"/>
                    <a:pt x="797" y="180"/>
                    <a:pt x="797" y="399"/>
                  </a:cubicBezTo>
                  <a:lnTo>
                    <a:pt x="797" y="798"/>
                  </a:lnTo>
                  <a:lnTo>
                    <a:pt x="0" y="798"/>
                  </a:lnTo>
                  <a:lnTo>
                    <a:pt x="0" y="399"/>
                  </a:lnTo>
                  <a:cubicBezTo>
                    <a:pt x="0" y="180"/>
                    <a:pt x="17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48"/>
            <p:cNvSpPr/>
            <p:nvPr/>
          </p:nvSpPr>
          <p:spPr>
            <a:xfrm>
              <a:off x="6568947" y="2651407"/>
              <a:ext cx="2020638" cy="815031"/>
            </a:xfrm>
            <a:custGeom>
              <a:avLst/>
              <a:gdLst/>
              <a:ahLst/>
              <a:cxnLst/>
              <a:rect l="l" t="t" r="r" b="b"/>
              <a:pathLst>
                <a:path w="5613" h="2251" extrusionOk="0">
                  <a:moveTo>
                    <a:pt x="0" y="0"/>
                  </a:moveTo>
                  <a:lnTo>
                    <a:pt x="5613" y="0"/>
                  </a:lnTo>
                  <a:lnTo>
                    <a:pt x="5613" y="2251"/>
                  </a:lnTo>
                  <a:lnTo>
                    <a:pt x="0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48"/>
            <p:cNvSpPr/>
            <p:nvPr/>
          </p:nvSpPr>
          <p:spPr>
            <a:xfrm>
              <a:off x="6568920" y="2448000"/>
              <a:ext cx="2020680" cy="203400"/>
            </a:xfrm>
            <a:custGeom>
              <a:avLst/>
              <a:gdLst/>
              <a:ahLst/>
              <a:cxnLst/>
              <a:rect l="l" t="t" r="r" b="b"/>
              <a:pathLst>
                <a:path w="5613" h="565" extrusionOk="0">
                  <a:moveTo>
                    <a:pt x="0" y="565"/>
                  </a:moveTo>
                  <a:lnTo>
                    <a:pt x="5613" y="565"/>
                  </a:lnTo>
                  <a:lnTo>
                    <a:pt x="4996" y="0"/>
                  </a:lnTo>
                  <a:lnTo>
                    <a:pt x="392" y="0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48"/>
            <p:cNvSpPr/>
            <p:nvPr/>
          </p:nvSpPr>
          <p:spPr>
            <a:xfrm>
              <a:off x="821124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48"/>
            <p:cNvSpPr/>
            <p:nvPr/>
          </p:nvSpPr>
          <p:spPr>
            <a:xfrm>
              <a:off x="825588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1" y="0"/>
                  </a:moveTo>
                  <a:lnTo>
                    <a:pt x="291" y="0"/>
                  </a:lnTo>
                  <a:cubicBezTo>
                    <a:pt x="451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48"/>
            <p:cNvSpPr/>
            <p:nvPr/>
          </p:nvSpPr>
          <p:spPr>
            <a:xfrm>
              <a:off x="773028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4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48"/>
            <p:cNvSpPr/>
            <p:nvPr/>
          </p:nvSpPr>
          <p:spPr>
            <a:xfrm>
              <a:off x="777636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7" y="0"/>
                  </a:moveTo>
                  <a:lnTo>
                    <a:pt x="287" y="0"/>
                  </a:lnTo>
                  <a:cubicBezTo>
                    <a:pt x="447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48"/>
            <p:cNvSpPr/>
            <p:nvPr/>
          </p:nvSpPr>
          <p:spPr>
            <a:xfrm>
              <a:off x="7281360" y="2897280"/>
              <a:ext cx="298440" cy="297360"/>
            </a:xfrm>
            <a:custGeom>
              <a:avLst/>
              <a:gdLst/>
              <a:ahLst/>
              <a:cxnLst/>
              <a:rect l="l" t="t" r="r" b="b"/>
              <a:pathLst>
                <a:path w="829" h="826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3" y="0"/>
                    <a:pt x="829" y="183"/>
                    <a:pt x="829" y="411"/>
                  </a:cubicBezTo>
                  <a:lnTo>
                    <a:pt x="829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48"/>
            <p:cNvSpPr/>
            <p:nvPr/>
          </p:nvSpPr>
          <p:spPr>
            <a:xfrm>
              <a:off x="7326000" y="2950200"/>
              <a:ext cx="209160" cy="208080"/>
            </a:xfrm>
            <a:custGeom>
              <a:avLst/>
              <a:gdLst/>
              <a:ahLst/>
              <a:cxnLst/>
              <a:rect l="l" t="t" r="r" b="b"/>
              <a:pathLst>
                <a:path w="581" h="578" extrusionOk="0">
                  <a:moveTo>
                    <a:pt x="290" y="0"/>
                  </a:moveTo>
                  <a:lnTo>
                    <a:pt x="290" y="0"/>
                  </a:lnTo>
                  <a:cubicBezTo>
                    <a:pt x="450" y="0"/>
                    <a:pt x="581" y="130"/>
                    <a:pt x="581" y="287"/>
                  </a:cubicBezTo>
                  <a:lnTo>
                    <a:pt x="581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3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48"/>
            <p:cNvSpPr/>
            <p:nvPr/>
          </p:nvSpPr>
          <p:spPr>
            <a:xfrm>
              <a:off x="6800400" y="2897280"/>
              <a:ext cx="298800" cy="297360"/>
            </a:xfrm>
            <a:custGeom>
              <a:avLst/>
              <a:gdLst/>
              <a:ahLst/>
              <a:cxnLst/>
              <a:rect l="l" t="t" r="r" b="b"/>
              <a:pathLst>
                <a:path w="830" h="826" extrusionOk="0">
                  <a:moveTo>
                    <a:pt x="415" y="0"/>
                  </a:moveTo>
                  <a:lnTo>
                    <a:pt x="415" y="0"/>
                  </a:lnTo>
                  <a:cubicBezTo>
                    <a:pt x="643" y="0"/>
                    <a:pt x="830" y="183"/>
                    <a:pt x="830" y="411"/>
                  </a:cubicBezTo>
                  <a:lnTo>
                    <a:pt x="830" y="826"/>
                  </a:lnTo>
                  <a:lnTo>
                    <a:pt x="0" y="826"/>
                  </a:lnTo>
                  <a:lnTo>
                    <a:pt x="0" y="411"/>
                  </a:lnTo>
                  <a:cubicBezTo>
                    <a:pt x="0" y="183"/>
                    <a:pt x="18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48"/>
            <p:cNvSpPr/>
            <p:nvPr/>
          </p:nvSpPr>
          <p:spPr>
            <a:xfrm>
              <a:off x="6846120" y="2950200"/>
              <a:ext cx="208080" cy="20808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448" y="0"/>
                    <a:pt x="578" y="130"/>
                    <a:pt x="578" y="287"/>
                  </a:cubicBezTo>
                  <a:lnTo>
                    <a:pt x="578" y="578"/>
                  </a:lnTo>
                  <a:lnTo>
                    <a:pt x="0" y="578"/>
                  </a:lnTo>
                  <a:lnTo>
                    <a:pt x="0" y="287"/>
                  </a:lnTo>
                  <a:cubicBezTo>
                    <a:pt x="0" y="130"/>
                    <a:pt x="12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48"/>
            <p:cNvSpPr/>
            <p:nvPr/>
          </p:nvSpPr>
          <p:spPr>
            <a:xfrm>
              <a:off x="8922600" y="4289040"/>
              <a:ext cx="404280" cy="565200"/>
            </a:xfrm>
            <a:custGeom>
              <a:avLst/>
              <a:gdLst/>
              <a:ahLst/>
              <a:cxnLst/>
              <a:rect l="l" t="t" r="r" b="b"/>
              <a:pathLst>
                <a:path w="1123" h="1570" extrusionOk="0">
                  <a:moveTo>
                    <a:pt x="473" y="73"/>
                  </a:moveTo>
                  <a:lnTo>
                    <a:pt x="0" y="1570"/>
                  </a:lnTo>
                  <a:lnTo>
                    <a:pt x="1123" y="1570"/>
                  </a:lnTo>
                  <a:lnTo>
                    <a:pt x="676" y="73"/>
                  </a:lnTo>
                  <a:cubicBezTo>
                    <a:pt x="646" y="-25"/>
                    <a:pt x="506" y="-25"/>
                    <a:pt x="473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48"/>
            <p:cNvSpPr/>
            <p:nvPr/>
          </p:nvSpPr>
          <p:spPr>
            <a:xfrm>
              <a:off x="75409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48"/>
            <p:cNvSpPr/>
            <p:nvPr/>
          </p:nvSpPr>
          <p:spPr>
            <a:xfrm>
              <a:off x="335448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48"/>
            <p:cNvSpPr/>
            <p:nvPr/>
          </p:nvSpPr>
          <p:spPr>
            <a:xfrm>
              <a:off x="4745520" y="4289040"/>
              <a:ext cx="405360" cy="565200"/>
            </a:xfrm>
            <a:custGeom>
              <a:avLst/>
              <a:gdLst/>
              <a:ahLst/>
              <a:cxnLst/>
              <a:rect l="l" t="t" r="r" b="b"/>
              <a:pathLst>
                <a:path w="1126" h="1570" extrusionOk="0">
                  <a:moveTo>
                    <a:pt x="476" y="73"/>
                  </a:moveTo>
                  <a:lnTo>
                    <a:pt x="0" y="1570"/>
                  </a:lnTo>
                  <a:lnTo>
                    <a:pt x="1126" y="1570"/>
                  </a:lnTo>
                  <a:lnTo>
                    <a:pt x="679" y="73"/>
                  </a:lnTo>
                  <a:cubicBezTo>
                    <a:pt x="646" y="-25"/>
                    <a:pt x="509" y="-25"/>
                    <a:pt x="476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48"/>
            <p:cNvSpPr/>
            <p:nvPr/>
          </p:nvSpPr>
          <p:spPr>
            <a:xfrm>
              <a:off x="6151320" y="4289040"/>
              <a:ext cx="405720" cy="565200"/>
            </a:xfrm>
            <a:custGeom>
              <a:avLst/>
              <a:gdLst/>
              <a:ahLst/>
              <a:cxnLst/>
              <a:rect l="l" t="t" r="r" b="b"/>
              <a:pathLst>
                <a:path w="1127" h="1570" extrusionOk="0">
                  <a:moveTo>
                    <a:pt x="477" y="73"/>
                  </a:moveTo>
                  <a:lnTo>
                    <a:pt x="0" y="1570"/>
                  </a:lnTo>
                  <a:lnTo>
                    <a:pt x="1127" y="1570"/>
                  </a:lnTo>
                  <a:lnTo>
                    <a:pt x="676" y="73"/>
                  </a:lnTo>
                  <a:cubicBezTo>
                    <a:pt x="647" y="-25"/>
                    <a:pt x="507" y="-25"/>
                    <a:pt x="477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6" name="Google Shape;4736;p48"/>
          <p:cNvSpPr/>
          <p:nvPr/>
        </p:nvSpPr>
        <p:spPr>
          <a:xfrm flipH="1">
            <a:off x="170707" y="3950191"/>
            <a:ext cx="84729" cy="84582"/>
          </a:xfrm>
          <a:custGeom>
            <a:avLst/>
            <a:gdLst/>
            <a:ahLst/>
            <a:cxnLst/>
            <a:rect l="l" t="t" r="r" b="b"/>
            <a:pathLst>
              <a:path w="577" h="576" extrusionOk="0">
                <a:moveTo>
                  <a:pt x="0" y="289"/>
                </a:moveTo>
                <a:cubicBezTo>
                  <a:pt x="0" y="448"/>
                  <a:pt x="129" y="576"/>
                  <a:pt x="290" y="576"/>
                </a:cubicBezTo>
                <a:cubicBezTo>
                  <a:pt x="448" y="576"/>
                  <a:pt x="577" y="448"/>
                  <a:pt x="577" y="289"/>
                </a:cubicBezTo>
                <a:cubicBezTo>
                  <a:pt x="577" y="129"/>
                  <a:pt x="448" y="0"/>
                  <a:pt x="290" y="0"/>
                </a:cubicBezTo>
                <a:cubicBezTo>
                  <a:pt x="129" y="0"/>
                  <a:pt x="0" y="129"/>
                  <a:pt x="0" y="28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7" name="Google Shape;4737;p48"/>
          <p:cNvGrpSpPr/>
          <p:nvPr/>
        </p:nvGrpSpPr>
        <p:grpSpPr>
          <a:xfrm>
            <a:off x="308360" y="242998"/>
            <a:ext cx="1065965" cy="1053449"/>
            <a:chOff x="7785747" y="100075"/>
            <a:chExt cx="1290046" cy="1274899"/>
          </a:xfrm>
        </p:grpSpPr>
        <p:sp>
          <p:nvSpPr>
            <p:cNvPr id="4738" name="Google Shape;4738;p48"/>
            <p:cNvSpPr/>
            <p:nvPr/>
          </p:nvSpPr>
          <p:spPr>
            <a:xfrm>
              <a:off x="7785747" y="100075"/>
              <a:ext cx="1290046" cy="1274899"/>
            </a:xfrm>
            <a:custGeom>
              <a:avLst/>
              <a:gdLst/>
              <a:ahLst/>
              <a:cxnLst/>
              <a:rect l="l" t="t" r="r" b="b"/>
              <a:pathLst>
                <a:path w="5021" h="4962" extrusionOk="0">
                  <a:moveTo>
                    <a:pt x="4178" y="4333"/>
                  </a:moveTo>
                  <a:lnTo>
                    <a:pt x="2961" y="3601"/>
                  </a:lnTo>
                  <a:lnTo>
                    <a:pt x="2551" y="4962"/>
                  </a:lnTo>
                  <a:lnTo>
                    <a:pt x="2089" y="3618"/>
                  </a:lnTo>
                  <a:lnTo>
                    <a:pt x="901" y="4397"/>
                  </a:lnTo>
                  <a:lnTo>
                    <a:pt x="1411" y="3070"/>
                  </a:lnTo>
                  <a:lnTo>
                    <a:pt x="0" y="2902"/>
                  </a:lnTo>
                  <a:lnTo>
                    <a:pt x="1242" y="2214"/>
                  </a:lnTo>
                  <a:lnTo>
                    <a:pt x="270" y="1179"/>
                  </a:lnTo>
                  <a:lnTo>
                    <a:pt x="1664" y="1451"/>
                  </a:lnTo>
                  <a:lnTo>
                    <a:pt x="1585" y="33"/>
                  </a:lnTo>
                  <a:lnTo>
                    <a:pt x="2478" y="1137"/>
                  </a:lnTo>
                  <a:lnTo>
                    <a:pt x="3329" y="0"/>
                  </a:lnTo>
                  <a:lnTo>
                    <a:pt x="3302" y="1420"/>
                  </a:lnTo>
                  <a:lnTo>
                    <a:pt x="4686" y="1094"/>
                  </a:lnTo>
                  <a:lnTo>
                    <a:pt x="3752" y="2166"/>
                  </a:lnTo>
                  <a:lnTo>
                    <a:pt x="5021" y="2808"/>
                  </a:lnTo>
                  <a:lnTo>
                    <a:pt x="3618" y="3028"/>
                  </a:lnTo>
                  <a:lnTo>
                    <a:pt x="4178" y="43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48"/>
            <p:cNvSpPr/>
            <p:nvPr/>
          </p:nvSpPr>
          <p:spPr>
            <a:xfrm>
              <a:off x="8200947" y="518361"/>
              <a:ext cx="429587" cy="429591"/>
            </a:xfrm>
            <a:custGeom>
              <a:avLst/>
              <a:gdLst/>
              <a:ahLst/>
              <a:cxnLst/>
              <a:rect l="l" t="t" r="r" b="b"/>
              <a:pathLst>
                <a:path w="1672" h="1672" extrusionOk="0">
                  <a:moveTo>
                    <a:pt x="3" y="908"/>
                  </a:moveTo>
                  <a:cubicBezTo>
                    <a:pt x="44" y="1368"/>
                    <a:pt x="450" y="1709"/>
                    <a:pt x="910" y="1669"/>
                  </a:cubicBezTo>
                  <a:cubicBezTo>
                    <a:pt x="1368" y="1628"/>
                    <a:pt x="1709" y="1222"/>
                    <a:pt x="1669" y="762"/>
                  </a:cubicBezTo>
                  <a:cubicBezTo>
                    <a:pt x="1629" y="302"/>
                    <a:pt x="1222" y="-37"/>
                    <a:pt x="764" y="3"/>
                  </a:cubicBezTo>
                  <a:cubicBezTo>
                    <a:pt x="304" y="43"/>
                    <a:pt x="-37" y="448"/>
                    <a:pt x="3" y="9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0" name="Google Shape;4740;p48"/>
          <p:cNvSpPr/>
          <p:nvPr/>
        </p:nvSpPr>
        <p:spPr>
          <a:xfrm>
            <a:off x="673593" y="1690703"/>
            <a:ext cx="671204" cy="18424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Google Shape;4599;p46">
            <a:extLst>
              <a:ext uri="{FF2B5EF4-FFF2-40B4-BE49-F238E27FC236}">
                <a16:creationId xmlns:a16="http://schemas.microsoft.com/office/drawing/2014/main" id="{7806A3DF-0C25-0943-9B90-CFD8E65BE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813450"/>
              </p:ext>
            </p:extLst>
          </p:nvPr>
        </p:nvGraphicFramePr>
        <p:xfrm>
          <a:off x="1470659" y="1179435"/>
          <a:ext cx="5812966" cy="3125604"/>
        </p:xfrm>
        <a:graphic>
          <a:graphicData uri="http://schemas.openxmlformats.org/drawingml/2006/table">
            <a:tbl>
              <a:tblPr>
                <a:noFill/>
                <a:tableStyleId>{26D443DE-25C1-4B70-BC69-80453B19B148}</a:tableStyleId>
              </a:tblPr>
              <a:tblGrid>
                <a:gridCol w="181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389">
                  <a:extLst>
                    <a:ext uri="{9D8B030D-6E8A-4147-A177-3AD203B41FA5}">
                      <a16:colId xmlns:a16="http://schemas.microsoft.com/office/drawing/2014/main" val="2320115094"/>
                    </a:ext>
                  </a:extLst>
                </a:gridCol>
              </a:tblGrid>
              <a:tr h="465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Model</a:t>
                      </a:r>
                      <a:endParaRPr sz="1800" b="1" u="none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Accuracy/Correlation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P-value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SVM</a:t>
                      </a:r>
                      <a:endParaRPr sz="1800" b="1" u="none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0.6638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2.2e-16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Neural Network</a:t>
                      </a:r>
                      <a:endParaRPr sz="1800" b="1" u="none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0.84 (correlation)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K-nearest neighbor</a:t>
                      </a:r>
                      <a:endParaRPr sz="1800" b="1" u="none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0.6837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2.2e-16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8D8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u="none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Naïve Bayes</a:t>
                      </a:r>
                      <a:endParaRPr sz="1800" b="1" u="none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0.5361</a:t>
                      </a:r>
                      <a:endParaRPr sz="1800" b="1" dirty="0">
                        <a:solidFill>
                          <a:schemeClr val="dk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dk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2.2e-16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5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p53"/>
          <p:cNvSpPr txBox="1">
            <a:spLocks noGrp="1"/>
          </p:cNvSpPr>
          <p:nvPr>
            <p:ph type="title"/>
          </p:nvPr>
        </p:nvSpPr>
        <p:spPr>
          <a:xfrm>
            <a:off x="923263" y="1548243"/>
            <a:ext cx="5308489" cy="3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a. </a:t>
            </a:r>
            <a:r>
              <a:rPr lang="en" sz="1600" b="1" u="sng" dirty="0"/>
              <a:t>Which technique worked best (accuracy)?</a:t>
            </a:r>
            <a:endParaRPr sz="1600" b="1" u="sng" dirty="0"/>
          </a:p>
        </p:txBody>
      </p:sp>
      <p:sp>
        <p:nvSpPr>
          <p:cNvPr id="5201" name="Google Shape;5201;p53"/>
          <p:cNvSpPr txBox="1">
            <a:spLocks noGrp="1"/>
          </p:cNvSpPr>
          <p:nvPr>
            <p:ph type="subTitle" idx="1"/>
          </p:nvPr>
        </p:nvSpPr>
        <p:spPr>
          <a:xfrm>
            <a:off x="923263" y="1940643"/>
            <a:ext cx="7507462" cy="1156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It’s not ideal to compare all models directly, because Neural Network is evaluated by correlation, but others are evaluated by accuracy.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This neural network has a strong predictive (correlation = 0.84)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If we just consider the accuracy, K-nearest neighbor works best (accuracy=0.6837)</a:t>
            </a:r>
            <a:endParaRPr sz="1600" dirty="0"/>
          </a:p>
        </p:txBody>
      </p:sp>
      <p:sp>
        <p:nvSpPr>
          <p:cNvPr id="5203" name="Google Shape;5203;p53"/>
          <p:cNvSpPr txBox="1">
            <a:spLocks noGrp="1"/>
          </p:cNvSpPr>
          <p:nvPr>
            <p:ph type="title" idx="4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4)- List of Lessons Learned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82735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Google Shape;5208;p54"/>
          <p:cNvSpPr txBox="1">
            <a:spLocks noGrp="1"/>
          </p:cNvSpPr>
          <p:nvPr>
            <p:ph type="title"/>
          </p:nvPr>
        </p:nvSpPr>
        <p:spPr>
          <a:xfrm>
            <a:off x="713250" y="39211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1- Generate charts to display relationships</a:t>
            </a:r>
            <a:endParaRPr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91D680-B46E-B44C-9489-DB6E6DBF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9" y="964812"/>
            <a:ext cx="3544874" cy="3544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F3D662-C189-2E4E-A9E7-24267B98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58" y="964812"/>
            <a:ext cx="3544874" cy="3544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Google Shape;4617;p47">
            <a:extLst>
              <a:ext uri="{FF2B5EF4-FFF2-40B4-BE49-F238E27FC236}">
                <a16:creationId xmlns:a16="http://schemas.microsoft.com/office/drawing/2014/main" id="{EB0B5524-8037-C343-B07C-9C34510BE6F3}"/>
              </a:ext>
            </a:extLst>
          </p:cNvPr>
          <p:cNvSpPr txBox="1">
            <a:spLocks/>
          </p:cNvSpPr>
          <p:nvPr/>
        </p:nvSpPr>
        <p:spPr>
          <a:xfrm flipH="1">
            <a:off x="1588649" y="4509686"/>
            <a:ext cx="2351407" cy="44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-US" sz="1800" b="1" dirty="0">
                <a:solidFill>
                  <a:schemeClr val="accent5"/>
                </a:solidFill>
              </a:rPr>
              <a:t>b</a:t>
            </a:r>
            <a:r>
              <a:rPr lang="en" sz="1800" b="1" dirty="0">
                <a:solidFill>
                  <a:schemeClr val="accent5"/>
                </a:solidFill>
              </a:rPr>
              <a:t>y property type</a:t>
            </a:r>
          </a:p>
        </p:txBody>
      </p:sp>
      <p:sp>
        <p:nvSpPr>
          <p:cNvPr id="22" name="Google Shape;4617;p47">
            <a:extLst>
              <a:ext uri="{FF2B5EF4-FFF2-40B4-BE49-F238E27FC236}">
                <a16:creationId xmlns:a16="http://schemas.microsoft.com/office/drawing/2014/main" id="{3F303A03-D99C-354B-96BA-2D01E4AFC007}"/>
              </a:ext>
            </a:extLst>
          </p:cNvPr>
          <p:cNvSpPr txBox="1">
            <a:spLocks/>
          </p:cNvSpPr>
          <p:nvPr/>
        </p:nvSpPr>
        <p:spPr>
          <a:xfrm flipH="1">
            <a:off x="5326259" y="4509685"/>
            <a:ext cx="2158672" cy="44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-US" sz="1800" b="1" dirty="0">
                <a:solidFill>
                  <a:schemeClr val="accent5"/>
                </a:solidFill>
              </a:rPr>
              <a:t>b</a:t>
            </a:r>
            <a:r>
              <a:rPr lang="en" sz="1800" b="1" dirty="0">
                <a:solidFill>
                  <a:schemeClr val="accent5"/>
                </a:solidFill>
              </a:rPr>
              <a:t>y city</a:t>
            </a:r>
          </a:p>
        </p:txBody>
      </p:sp>
    </p:spTree>
    <p:extLst>
      <p:ext uri="{BB962C8B-B14F-4D97-AF65-F5344CB8AC3E}">
        <p14:creationId xmlns:p14="http://schemas.microsoft.com/office/powerpoint/2010/main" val="1329641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53"/>
          <p:cNvSpPr txBox="1">
            <a:spLocks noGrp="1"/>
          </p:cNvSpPr>
          <p:nvPr>
            <p:ph type="title" idx="4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4)- List of Lessons Learned</a:t>
            </a:r>
            <a:endParaRPr sz="2400" b="1" dirty="0"/>
          </a:p>
        </p:txBody>
      </p:sp>
      <p:sp>
        <p:nvSpPr>
          <p:cNvPr id="11" name="Google Shape;5199;p53">
            <a:extLst>
              <a:ext uri="{FF2B5EF4-FFF2-40B4-BE49-F238E27FC236}">
                <a16:creationId xmlns:a16="http://schemas.microsoft.com/office/drawing/2014/main" id="{47835306-FB73-C94A-BB92-EA789B41E767}"/>
              </a:ext>
            </a:extLst>
          </p:cNvPr>
          <p:cNvSpPr txBox="1">
            <a:spLocks/>
          </p:cNvSpPr>
          <p:nvPr/>
        </p:nvSpPr>
        <p:spPr>
          <a:xfrm>
            <a:off x="923263" y="1364279"/>
            <a:ext cx="795948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sz="1400" b="1" dirty="0"/>
              <a:t>b. </a:t>
            </a:r>
            <a:r>
              <a:rPr lang="en-US" sz="1400" b="1" u="sng" dirty="0"/>
              <a:t>What insights do you have on which variables influence housing prices in Pakistan?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3E8D89-71EF-E14E-8006-DC90B11E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263" y="2132638"/>
            <a:ext cx="3384900" cy="17133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600" dirty="0"/>
              <a:t>Based on the linear regression, we found the p-value of property type, city, bedrooms, bathrooms, area  are statistically significant.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600" dirty="0"/>
              <a:t>So, we can conclude these 5 variables will impact house prices in Pakistan.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8FEA0C0-C778-864C-8120-DBB7E071B1FB}"/>
              </a:ext>
            </a:extLst>
          </p:cNvPr>
          <p:cNvGrpSpPr/>
          <p:nvPr/>
        </p:nvGrpSpPr>
        <p:grpSpPr>
          <a:xfrm>
            <a:off x="4474882" y="1851853"/>
            <a:ext cx="3955843" cy="2610756"/>
            <a:chOff x="4831302" y="1867221"/>
            <a:chExt cx="3955843" cy="261075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F31E348-1C3D-9148-9AD3-F568841A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302" y="1867221"/>
              <a:ext cx="3123701" cy="261075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7" name="右大括弧 6">
              <a:extLst>
                <a:ext uri="{FF2B5EF4-FFF2-40B4-BE49-F238E27FC236}">
                  <a16:creationId xmlns:a16="http://schemas.microsoft.com/office/drawing/2014/main" id="{742BE999-69DC-4D47-A3E2-ABA6E1413737}"/>
                </a:ext>
              </a:extLst>
            </p:cNvPr>
            <p:cNvSpPr/>
            <p:nvPr/>
          </p:nvSpPr>
          <p:spPr>
            <a:xfrm>
              <a:off x="7553405" y="2271150"/>
              <a:ext cx="145997" cy="587311"/>
            </a:xfrm>
            <a:prstGeom prst="righ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Google Shape;5477;p65">
              <a:extLst>
                <a:ext uri="{FF2B5EF4-FFF2-40B4-BE49-F238E27FC236}">
                  <a16:creationId xmlns:a16="http://schemas.microsoft.com/office/drawing/2014/main" id="{6382040C-E24A-0F4B-89C3-40EA6E9D8166}"/>
                </a:ext>
              </a:extLst>
            </p:cNvPr>
            <p:cNvSpPr txBox="1"/>
            <p:nvPr/>
          </p:nvSpPr>
          <p:spPr>
            <a:xfrm>
              <a:off x="7626403" y="2357336"/>
              <a:ext cx="1160742" cy="338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00"/>
                  </a:solidFill>
                  <a:latin typeface="Cambay"/>
                  <a:ea typeface="Cambay"/>
                  <a:cs typeface="Cambay"/>
                  <a:sym typeface="Cambay"/>
                </a:rPr>
                <a:t>Property type</a:t>
              </a:r>
              <a:endParaRPr b="1" dirty="0">
                <a:solidFill>
                  <a:srgbClr val="FF0000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AAE32F1C-A310-E34D-B86D-060BF36E4FCA}"/>
                </a:ext>
              </a:extLst>
            </p:cNvPr>
            <p:cNvSpPr/>
            <p:nvPr/>
          </p:nvSpPr>
          <p:spPr>
            <a:xfrm>
              <a:off x="7553405" y="2969003"/>
              <a:ext cx="145997" cy="381237"/>
            </a:xfrm>
            <a:prstGeom prst="righ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Google Shape;5477;p65">
              <a:extLst>
                <a:ext uri="{FF2B5EF4-FFF2-40B4-BE49-F238E27FC236}">
                  <a16:creationId xmlns:a16="http://schemas.microsoft.com/office/drawing/2014/main" id="{D73E5E52-9161-CA49-9303-1BB3769F8AC7}"/>
                </a:ext>
              </a:extLst>
            </p:cNvPr>
            <p:cNvSpPr txBox="1"/>
            <p:nvPr/>
          </p:nvSpPr>
          <p:spPr>
            <a:xfrm>
              <a:off x="7626403" y="2931978"/>
              <a:ext cx="979715" cy="338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00"/>
                  </a:solidFill>
                  <a:latin typeface="Cambay"/>
                  <a:ea typeface="Cambay"/>
                  <a:cs typeface="Cambay"/>
                  <a:sym typeface="Cambay"/>
                </a:rPr>
                <a:t>city</a:t>
              </a:r>
              <a:endParaRPr b="1" dirty="0">
                <a:solidFill>
                  <a:srgbClr val="FF0000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9" name="右大括弧 8">
              <a:extLst>
                <a:ext uri="{FF2B5EF4-FFF2-40B4-BE49-F238E27FC236}">
                  <a16:creationId xmlns:a16="http://schemas.microsoft.com/office/drawing/2014/main" id="{C1756D2E-43DE-6347-8F96-3F68728B85CD}"/>
                </a:ext>
              </a:extLst>
            </p:cNvPr>
            <p:cNvSpPr/>
            <p:nvPr/>
          </p:nvSpPr>
          <p:spPr>
            <a:xfrm>
              <a:off x="7553405" y="3396727"/>
              <a:ext cx="145997" cy="45719"/>
            </a:xfrm>
            <a:prstGeom prst="righ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Google Shape;5477;p65">
              <a:extLst>
                <a:ext uri="{FF2B5EF4-FFF2-40B4-BE49-F238E27FC236}">
                  <a16:creationId xmlns:a16="http://schemas.microsoft.com/office/drawing/2014/main" id="{BBA173B2-0188-9944-87F7-EB51161573F5}"/>
                </a:ext>
              </a:extLst>
            </p:cNvPr>
            <p:cNvSpPr txBox="1"/>
            <p:nvPr/>
          </p:nvSpPr>
          <p:spPr>
            <a:xfrm>
              <a:off x="7625022" y="3185548"/>
              <a:ext cx="979715" cy="338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00"/>
                  </a:solidFill>
                  <a:latin typeface="Cambay"/>
                  <a:ea typeface="Cambay"/>
                  <a:cs typeface="Cambay"/>
                  <a:sym typeface="Cambay"/>
                </a:rPr>
                <a:t>bedrooms</a:t>
              </a:r>
              <a:endParaRPr b="1" dirty="0">
                <a:solidFill>
                  <a:srgbClr val="FF0000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18" name="右大括弧 17">
              <a:extLst>
                <a:ext uri="{FF2B5EF4-FFF2-40B4-BE49-F238E27FC236}">
                  <a16:creationId xmlns:a16="http://schemas.microsoft.com/office/drawing/2014/main" id="{E83A11FD-24A5-7E49-BAB7-65EF3D02D599}"/>
                </a:ext>
              </a:extLst>
            </p:cNvPr>
            <p:cNvSpPr/>
            <p:nvPr/>
          </p:nvSpPr>
          <p:spPr>
            <a:xfrm>
              <a:off x="7553405" y="3523674"/>
              <a:ext cx="145997" cy="45719"/>
            </a:xfrm>
            <a:prstGeom prst="righ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Google Shape;5477;p65">
              <a:extLst>
                <a:ext uri="{FF2B5EF4-FFF2-40B4-BE49-F238E27FC236}">
                  <a16:creationId xmlns:a16="http://schemas.microsoft.com/office/drawing/2014/main" id="{672C2176-D7BB-F447-98C8-53E7CADBAF14}"/>
                </a:ext>
              </a:extLst>
            </p:cNvPr>
            <p:cNvSpPr txBox="1"/>
            <p:nvPr/>
          </p:nvSpPr>
          <p:spPr>
            <a:xfrm>
              <a:off x="7625022" y="3312495"/>
              <a:ext cx="979715" cy="338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00"/>
                  </a:solidFill>
                  <a:latin typeface="Cambay"/>
                  <a:ea typeface="Cambay"/>
                  <a:cs typeface="Cambay"/>
                  <a:sym typeface="Cambay"/>
                </a:rPr>
                <a:t>bathrooms</a:t>
              </a:r>
              <a:endParaRPr b="1" dirty="0">
                <a:solidFill>
                  <a:srgbClr val="FF0000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20" name="右大括弧 19">
              <a:extLst>
                <a:ext uri="{FF2B5EF4-FFF2-40B4-BE49-F238E27FC236}">
                  <a16:creationId xmlns:a16="http://schemas.microsoft.com/office/drawing/2014/main" id="{CEFE921A-0702-504E-A8EF-6AAD504EB081}"/>
                </a:ext>
              </a:extLst>
            </p:cNvPr>
            <p:cNvSpPr/>
            <p:nvPr/>
          </p:nvSpPr>
          <p:spPr>
            <a:xfrm>
              <a:off x="7552024" y="3649293"/>
              <a:ext cx="145997" cy="45719"/>
            </a:xfrm>
            <a:prstGeom prst="righ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Google Shape;5477;p65">
              <a:extLst>
                <a:ext uri="{FF2B5EF4-FFF2-40B4-BE49-F238E27FC236}">
                  <a16:creationId xmlns:a16="http://schemas.microsoft.com/office/drawing/2014/main" id="{7D198273-390F-0A43-A2F2-E71A2F8E77D3}"/>
                </a:ext>
              </a:extLst>
            </p:cNvPr>
            <p:cNvSpPr txBox="1"/>
            <p:nvPr/>
          </p:nvSpPr>
          <p:spPr>
            <a:xfrm>
              <a:off x="7623641" y="3438114"/>
              <a:ext cx="979715" cy="338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00"/>
                  </a:solidFill>
                  <a:latin typeface="Cambay"/>
                  <a:ea typeface="Cambay"/>
                  <a:cs typeface="Cambay"/>
                  <a:sym typeface="Cambay"/>
                </a:rPr>
                <a:t>area</a:t>
              </a:r>
              <a:endParaRPr b="1" dirty="0">
                <a:solidFill>
                  <a:srgbClr val="FF0000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35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8" name="Google Shape;6248;p79"/>
          <p:cNvGrpSpPr/>
          <p:nvPr/>
        </p:nvGrpSpPr>
        <p:grpSpPr>
          <a:xfrm>
            <a:off x="2803288" y="114457"/>
            <a:ext cx="990755" cy="979122"/>
            <a:chOff x="7785747" y="100075"/>
            <a:chExt cx="1290046" cy="1274899"/>
          </a:xfrm>
        </p:grpSpPr>
        <p:sp>
          <p:nvSpPr>
            <p:cNvPr id="6249" name="Google Shape;6249;p79"/>
            <p:cNvSpPr/>
            <p:nvPr/>
          </p:nvSpPr>
          <p:spPr>
            <a:xfrm>
              <a:off x="7785747" y="100075"/>
              <a:ext cx="1290046" cy="1274899"/>
            </a:xfrm>
            <a:custGeom>
              <a:avLst/>
              <a:gdLst/>
              <a:ahLst/>
              <a:cxnLst/>
              <a:rect l="l" t="t" r="r" b="b"/>
              <a:pathLst>
                <a:path w="5021" h="4962" extrusionOk="0">
                  <a:moveTo>
                    <a:pt x="4178" y="4333"/>
                  </a:moveTo>
                  <a:lnTo>
                    <a:pt x="2961" y="3601"/>
                  </a:lnTo>
                  <a:lnTo>
                    <a:pt x="2551" y="4962"/>
                  </a:lnTo>
                  <a:lnTo>
                    <a:pt x="2089" y="3618"/>
                  </a:lnTo>
                  <a:lnTo>
                    <a:pt x="901" y="4397"/>
                  </a:lnTo>
                  <a:lnTo>
                    <a:pt x="1411" y="3070"/>
                  </a:lnTo>
                  <a:lnTo>
                    <a:pt x="0" y="2902"/>
                  </a:lnTo>
                  <a:lnTo>
                    <a:pt x="1242" y="2214"/>
                  </a:lnTo>
                  <a:lnTo>
                    <a:pt x="270" y="1179"/>
                  </a:lnTo>
                  <a:lnTo>
                    <a:pt x="1664" y="1451"/>
                  </a:lnTo>
                  <a:lnTo>
                    <a:pt x="1585" y="33"/>
                  </a:lnTo>
                  <a:lnTo>
                    <a:pt x="2478" y="1137"/>
                  </a:lnTo>
                  <a:lnTo>
                    <a:pt x="3329" y="0"/>
                  </a:lnTo>
                  <a:lnTo>
                    <a:pt x="3302" y="1420"/>
                  </a:lnTo>
                  <a:lnTo>
                    <a:pt x="4686" y="1094"/>
                  </a:lnTo>
                  <a:lnTo>
                    <a:pt x="3752" y="2166"/>
                  </a:lnTo>
                  <a:lnTo>
                    <a:pt x="5021" y="2808"/>
                  </a:lnTo>
                  <a:lnTo>
                    <a:pt x="3618" y="3028"/>
                  </a:lnTo>
                  <a:lnTo>
                    <a:pt x="4178" y="43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79"/>
            <p:cNvSpPr/>
            <p:nvPr/>
          </p:nvSpPr>
          <p:spPr>
            <a:xfrm>
              <a:off x="8200947" y="518361"/>
              <a:ext cx="429587" cy="429591"/>
            </a:xfrm>
            <a:custGeom>
              <a:avLst/>
              <a:gdLst/>
              <a:ahLst/>
              <a:cxnLst/>
              <a:rect l="l" t="t" r="r" b="b"/>
              <a:pathLst>
                <a:path w="1672" h="1672" extrusionOk="0">
                  <a:moveTo>
                    <a:pt x="3" y="908"/>
                  </a:moveTo>
                  <a:cubicBezTo>
                    <a:pt x="44" y="1368"/>
                    <a:pt x="450" y="1709"/>
                    <a:pt x="910" y="1669"/>
                  </a:cubicBezTo>
                  <a:cubicBezTo>
                    <a:pt x="1368" y="1628"/>
                    <a:pt x="1709" y="1222"/>
                    <a:pt x="1669" y="762"/>
                  </a:cubicBezTo>
                  <a:cubicBezTo>
                    <a:pt x="1629" y="302"/>
                    <a:pt x="1222" y="-37"/>
                    <a:pt x="764" y="3"/>
                  </a:cubicBezTo>
                  <a:cubicBezTo>
                    <a:pt x="304" y="43"/>
                    <a:pt x="-37" y="448"/>
                    <a:pt x="3" y="9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1" name="Google Shape;6251;p79"/>
          <p:cNvSpPr/>
          <p:nvPr/>
        </p:nvSpPr>
        <p:spPr>
          <a:xfrm>
            <a:off x="1279177" y="734826"/>
            <a:ext cx="458647" cy="125899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DB902A-C9D7-5147-807F-D74AF3982722}"/>
              </a:ext>
            </a:extLst>
          </p:cNvPr>
          <p:cNvSpPr/>
          <p:nvPr/>
        </p:nvSpPr>
        <p:spPr>
          <a:xfrm>
            <a:off x="4433687" y="3357923"/>
            <a:ext cx="4103274" cy="86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40" name="Google Shape;6240;p79"/>
          <p:cNvSpPr txBox="1">
            <a:spLocks noGrp="1"/>
          </p:cNvSpPr>
          <p:nvPr>
            <p:ph type="title"/>
          </p:nvPr>
        </p:nvSpPr>
        <p:spPr>
          <a:xfrm>
            <a:off x="4433687" y="1599978"/>
            <a:ext cx="39093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6241" name="Google Shape;6241;p79"/>
          <p:cNvSpPr txBox="1">
            <a:spLocks noGrp="1"/>
          </p:cNvSpPr>
          <p:nvPr>
            <p:ph type="subTitle" idx="1"/>
          </p:nvPr>
        </p:nvSpPr>
        <p:spPr>
          <a:xfrm>
            <a:off x="4493261" y="2681374"/>
            <a:ext cx="4043699" cy="1406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/>
              <a:t>Pakistan House Price Sales 2023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Group 6: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Chih</a:t>
            </a:r>
            <a:r>
              <a:rPr lang="en-US" sz="2000" b="1" dirty="0"/>
              <a:t> Hao Yuan, Ching Yu Hsu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8" name="Google Shape;5388;p58"/>
          <p:cNvSpPr txBox="1">
            <a:spLocks noGrp="1"/>
          </p:cNvSpPr>
          <p:nvPr>
            <p:ph type="title"/>
          </p:nvPr>
        </p:nvSpPr>
        <p:spPr>
          <a:xfrm>
            <a:off x="713200" y="3579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/>
              <a:t>2a)- Descriptive statistics of all quantitative variables </a:t>
            </a:r>
            <a:br>
              <a:rPr lang="en-US" altLang="zh-TW" sz="1800" b="1" dirty="0"/>
            </a:br>
            <a:r>
              <a:rPr lang="en-US" altLang="zh-TW" sz="1800" b="1" u="sng" dirty="0">
                <a:solidFill>
                  <a:schemeClr val="accent5"/>
                </a:solidFill>
              </a:rPr>
              <a:t>by property type</a:t>
            </a:r>
            <a:endParaRPr sz="1800" b="1" u="sng" dirty="0">
              <a:solidFill>
                <a:schemeClr val="accent5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F033A93-F337-554D-811F-6DCBED832CF1}"/>
              </a:ext>
            </a:extLst>
          </p:cNvPr>
          <p:cNvGrpSpPr/>
          <p:nvPr/>
        </p:nvGrpSpPr>
        <p:grpSpPr>
          <a:xfrm>
            <a:off x="1342267" y="1138327"/>
            <a:ext cx="2886627" cy="2980017"/>
            <a:chOff x="713200" y="1299990"/>
            <a:chExt cx="2886627" cy="298001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B9B060E-8E1D-3341-956D-919251B7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200" y="1299990"/>
              <a:ext cx="2886627" cy="82848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8A9B54F-F61E-A24E-AF17-29826EDE84FD}"/>
                </a:ext>
              </a:extLst>
            </p:cNvPr>
            <p:cNvGrpSpPr/>
            <p:nvPr/>
          </p:nvGrpSpPr>
          <p:grpSpPr>
            <a:xfrm>
              <a:off x="713200" y="2244912"/>
              <a:ext cx="2882962" cy="2035095"/>
              <a:chOff x="713200" y="2244912"/>
              <a:chExt cx="2882962" cy="2035095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DB0A7DA0-CAFE-F04C-85B1-4F40471BC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853"/>
              <a:stretch/>
            </p:blipFill>
            <p:spPr>
              <a:xfrm>
                <a:off x="713200" y="2244912"/>
                <a:ext cx="2882962" cy="2035095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993B8D0A-3580-CD44-B636-F1F556F346D9}"/>
                  </a:ext>
                </a:extLst>
              </p:cNvPr>
              <p:cNvSpPr/>
              <p:nvPr/>
            </p:nvSpPr>
            <p:spPr>
              <a:xfrm>
                <a:off x="728568" y="2635624"/>
                <a:ext cx="2829139" cy="26894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E875906-00DD-5A48-BC4E-6904983FF6F3}"/>
              </a:ext>
            </a:extLst>
          </p:cNvPr>
          <p:cNvGrpSpPr/>
          <p:nvPr/>
        </p:nvGrpSpPr>
        <p:grpSpPr>
          <a:xfrm>
            <a:off x="4571950" y="1138327"/>
            <a:ext cx="2882963" cy="2980017"/>
            <a:chOff x="4565579" y="1299990"/>
            <a:chExt cx="2991683" cy="3141938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C44F4ECE-3B9A-A745-BAB0-C167F59A6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37"/>
            <a:stretch/>
          </p:blipFill>
          <p:spPr>
            <a:xfrm>
              <a:off x="4565579" y="1299990"/>
              <a:ext cx="2991683" cy="82848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16532F11-1C1F-BC44-AAE1-71B7FBC692F4}"/>
                </a:ext>
              </a:extLst>
            </p:cNvPr>
            <p:cNvGrpSpPr/>
            <p:nvPr/>
          </p:nvGrpSpPr>
          <p:grpSpPr>
            <a:xfrm>
              <a:off x="4565579" y="2244911"/>
              <a:ext cx="2991683" cy="2197017"/>
              <a:chOff x="4565579" y="2244911"/>
              <a:chExt cx="2991683" cy="2197017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7C3EA84B-6029-D844-8463-EECEC6C2A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5579" y="2244911"/>
                <a:ext cx="2991683" cy="2197017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FD2D59E0-2032-5A48-ABD7-33F48F36413F}"/>
                  </a:ext>
                </a:extLst>
              </p:cNvPr>
              <p:cNvSpPr/>
              <p:nvPr/>
            </p:nvSpPr>
            <p:spPr>
              <a:xfrm>
                <a:off x="4565579" y="4165303"/>
                <a:ext cx="2991683" cy="26894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85842B-1404-4459-AFF7-31C0F22CB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35" y="4132400"/>
            <a:ext cx="5440918" cy="97984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9EAE6D-B143-43EF-A869-04D0B1CA61A7}"/>
              </a:ext>
            </a:extLst>
          </p:cNvPr>
          <p:cNvSpPr/>
          <p:nvPr/>
        </p:nvSpPr>
        <p:spPr>
          <a:xfrm>
            <a:off x="2144684" y="4328163"/>
            <a:ext cx="615142" cy="144088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C5D108-230D-456A-A3A5-49DF950712DC}"/>
              </a:ext>
            </a:extLst>
          </p:cNvPr>
          <p:cNvSpPr/>
          <p:nvPr/>
        </p:nvSpPr>
        <p:spPr>
          <a:xfrm>
            <a:off x="2144684" y="4836443"/>
            <a:ext cx="615142" cy="144088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53"/>
          <p:cNvSpPr txBox="1">
            <a:spLocks noGrp="1"/>
          </p:cNvSpPr>
          <p:nvPr>
            <p:ph type="title" idx="4"/>
          </p:nvPr>
        </p:nvSpPr>
        <p:spPr>
          <a:xfrm>
            <a:off x="713225" y="42109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800" b="1" dirty="0"/>
              <a:t>2b)- Descriptive statistics of all quantitative variables </a:t>
            </a:r>
            <a:br>
              <a:rPr lang="en-US" altLang="zh-TW" sz="1800" b="1" dirty="0"/>
            </a:br>
            <a:r>
              <a:rPr lang="en-US" altLang="zh-TW" sz="1800" b="1" u="sng" dirty="0">
                <a:solidFill>
                  <a:schemeClr val="accent5"/>
                </a:solidFill>
              </a:rPr>
              <a:t>by city</a:t>
            </a:r>
            <a:endParaRPr sz="1800" b="1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1299DB8-3C56-6B42-9A9C-E9D367B45C20}"/>
              </a:ext>
            </a:extLst>
          </p:cNvPr>
          <p:cNvGrpSpPr/>
          <p:nvPr/>
        </p:nvGrpSpPr>
        <p:grpSpPr>
          <a:xfrm>
            <a:off x="1167600" y="1375441"/>
            <a:ext cx="2912376" cy="2597204"/>
            <a:chOff x="1167600" y="1375441"/>
            <a:chExt cx="2912376" cy="259720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D7FC36E-19D5-D14E-A2FA-E0F0E7343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85"/>
            <a:stretch/>
          </p:blipFill>
          <p:spPr>
            <a:xfrm>
              <a:off x="1167600" y="1375441"/>
              <a:ext cx="2904302" cy="8280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6BAC5A2-1FB2-6F41-BE3C-BE7246AC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600" y="2306811"/>
              <a:ext cx="2912376" cy="1665834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CEA3660F-7613-BA4B-B8CE-DF2DB6571C41}"/>
                </a:ext>
              </a:extLst>
            </p:cNvPr>
            <p:cNvSpPr/>
            <p:nvPr/>
          </p:nvSpPr>
          <p:spPr>
            <a:xfrm>
              <a:off x="1170014" y="2720705"/>
              <a:ext cx="2901888" cy="26894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AAD8BC-9E1C-8642-AAB5-D51E3EF32E64}"/>
              </a:ext>
            </a:extLst>
          </p:cNvPr>
          <p:cNvGrpSpPr/>
          <p:nvPr/>
        </p:nvGrpSpPr>
        <p:grpSpPr>
          <a:xfrm>
            <a:off x="4733057" y="1375441"/>
            <a:ext cx="2909078" cy="2597204"/>
            <a:chOff x="4725373" y="1375441"/>
            <a:chExt cx="2909078" cy="259720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AB5D4E8-7ACC-A148-83F1-EBA973CAA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2010" y="1375441"/>
              <a:ext cx="2846831" cy="8280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1FA738D-1484-4448-A8E1-742310F5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2010" y="2310061"/>
              <a:ext cx="2892441" cy="1662584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43C15B7-2B5B-AD4D-98BB-0701E9B98FD0}"/>
                </a:ext>
              </a:extLst>
            </p:cNvPr>
            <p:cNvSpPr/>
            <p:nvPr/>
          </p:nvSpPr>
          <p:spPr>
            <a:xfrm>
              <a:off x="4725373" y="3688336"/>
              <a:ext cx="2901888" cy="26894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4497EA5-13E1-4B99-8FF6-6DCB948C5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318" y="4056965"/>
            <a:ext cx="6639852" cy="114316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DBCCBD8-ED03-4385-B3F4-EB1BD1BCEC14}"/>
              </a:ext>
            </a:extLst>
          </p:cNvPr>
          <p:cNvSpPr/>
          <p:nvPr/>
        </p:nvSpPr>
        <p:spPr>
          <a:xfrm>
            <a:off x="1952771" y="4793702"/>
            <a:ext cx="654961" cy="190341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F315F8-3FE8-4AC7-9B69-855DBF22EF80}"/>
              </a:ext>
            </a:extLst>
          </p:cNvPr>
          <p:cNvSpPr/>
          <p:nvPr/>
        </p:nvSpPr>
        <p:spPr>
          <a:xfrm>
            <a:off x="1952770" y="4347095"/>
            <a:ext cx="654961" cy="190341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6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p69"/>
          <p:cNvSpPr txBox="1">
            <a:spLocks noGrp="1"/>
          </p:cNvSpPr>
          <p:nvPr>
            <p:ph type="title"/>
          </p:nvPr>
        </p:nvSpPr>
        <p:spPr>
          <a:xfrm>
            <a:off x="720025" y="511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TW" sz="2000" b="1" dirty="0"/>
              <a:t>2c)- Correlation matrix of all quantitative variables</a:t>
            </a:r>
            <a:endParaRPr sz="20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7C41C41-C1E3-EA48-9BCB-ED0EAFEFAA24}"/>
              </a:ext>
            </a:extLst>
          </p:cNvPr>
          <p:cNvGrpSpPr/>
          <p:nvPr/>
        </p:nvGrpSpPr>
        <p:grpSpPr>
          <a:xfrm>
            <a:off x="720025" y="1945403"/>
            <a:ext cx="3959152" cy="980871"/>
            <a:chOff x="720025" y="2423155"/>
            <a:chExt cx="3959152" cy="98087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E33E231-D80C-7C46-9052-CFF9D405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25" y="2423155"/>
              <a:ext cx="3959152" cy="98087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46E8D3EF-ADAC-3640-BC8D-C4B6D44EFD86}"/>
                </a:ext>
              </a:extLst>
            </p:cNvPr>
            <p:cNvSpPr/>
            <p:nvPr/>
          </p:nvSpPr>
          <p:spPr>
            <a:xfrm>
              <a:off x="2927617" y="2827725"/>
              <a:ext cx="753035" cy="184416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2329F44-2B0B-8B43-B8D6-0B8017C217DF}"/>
              </a:ext>
            </a:extLst>
          </p:cNvPr>
          <p:cNvGrpSpPr/>
          <p:nvPr/>
        </p:nvGrpSpPr>
        <p:grpSpPr>
          <a:xfrm>
            <a:off x="4860589" y="1546715"/>
            <a:ext cx="3576936" cy="2810131"/>
            <a:chOff x="4860589" y="1546715"/>
            <a:chExt cx="3576936" cy="2810131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0D42F95-A76D-3D43-90E2-F48AE3DB1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71" r="10150"/>
            <a:stretch/>
          </p:blipFill>
          <p:spPr>
            <a:xfrm>
              <a:off x="4860589" y="1546715"/>
              <a:ext cx="3576936" cy="281013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A5D7E14E-6976-E847-B5B3-DE03707C9D67}"/>
                </a:ext>
              </a:extLst>
            </p:cNvPr>
            <p:cNvSpPr/>
            <p:nvPr/>
          </p:nvSpPr>
          <p:spPr>
            <a:xfrm>
              <a:off x="6362380" y="2166897"/>
              <a:ext cx="583986" cy="537884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8" name="Google Shape;4617;p47">
            <a:extLst>
              <a:ext uri="{FF2B5EF4-FFF2-40B4-BE49-F238E27FC236}">
                <a16:creationId xmlns:a16="http://schemas.microsoft.com/office/drawing/2014/main" id="{E2FC11C1-BE31-C94D-BE5A-FFB7175D9F79}"/>
              </a:ext>
            </a:extLst>
          </p:cNvPr>
          <p:cNvSpPr txBox="1">
            <a:spLocks/>
          </p:cNvSpPr>
          <p:nvPr/>
        </p:nvSpPr>
        <p:spPr>
          <a:xfrm flipH="1">
            <a:off x="912461" y="3109351"/>
            <a:ext cx="3574280" cy="77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mpt"/>
              <a:buNone/>
              <a:defRPr sz="28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algn="l"/>
            <a:r>
              <a:rPr lang="en" sz="1800" b="1" dirty="0">
                <a:solidFill>
                  <a:schemeClr val="accent5"/>
                </a:solidFill>
              </a:rPr>
              <a:t>The strongest correlation</a:t>
            </a:r>
          </a:p>
          <a:p>
            <a:pPr algn="l"/>
            <a:r>
              <a:rPr lang="en-US" sz="1800" b="1" dirty="0">
                <a:solidFill>
                  <a:schemeClr val="accent5"/>
                </a:solidFill>
              </a:rPr>
              <a:t>➜B</a:t>
            </a:r>
            <a:r>
              <a:rPr lang="en" sz="1800" b="1" dirty="0" err="1">
                <a:solidFill>
                  <a:schemeClr val="accent5"/>
                </a:solidFill>
              </a:rPr>
              <a:t>aths</a:t>
            </a:r>
            <a:r>
              <a:rPr lang="en" sz="1800" b="1" dirty="0">
                <a:solidFill>
                  <a:schemeClr val="accent5"/>
                </a:solidFill>
              </a:rPr>
              <a:t> and bedrooms(0.85)</a:t>
            </a:r>
          </a:p>
        </p:txBody>
      </p:sp>
    </p:spTree>
    <p:extLst>
      <p:ext uri="{BB962C8B-B14F-4D97-AF65-F5344CB8AC3E}">
        <p14:creationId xmlns:p14="http://schemas.microsoft.com/office/powerpoint/2010/main" val="115791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p50"/>
          <p:cNvSpPr txBox="1">
            <a:spLocks noGrp="1"/>
          </p:cNvSpPr>
          <p:nvPr>
            <p:ph type="title"/>
          </p:nvPr>
        </p:nvSpPr>
        <p:spPr>
          <a:xfrm>
            <a:off x="1566185" y="713160"/>
            <a:ext cx="6011623" cy="630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/>
              <a:t>2d)- VIF of all quantitative variables</a:t>
            </a:r>
            <a:endParaRPr sz="2400" b="1" dirty="0"/>
          </a:p>
        </p:txBody>
      </p:sp>
      <p:sp>
        <p:nvSpPr>
          <p:cNvPr id="4999" name="Google Shape;4999;p50"/>
          <p:cNvSpPr txBox="1">
            <a:spLocks noGrp="1"/>
          </p:cNvSpPr>
          <p:nvPr>
            <p:ph type="subTitle" idx="1"/>
          </p:nvPr>
        </p:nvSpPr>
        <p:spPr>
          <a:xfrm>
            <a:off x="2099549" y="3426725"/>
            <a:ext cx="4944897" cy="82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The VIF of these variables are all below 10, indicating no serious multicollinearity</a:t>
            </a:r>
            <a:endParaRPr b="1" dirty="0">
              <a:solidFill>
                <a:schemeClr val="accent5"/>
              </a:solidFill>
              <a:latin typeface="Prompt"/>
              <a:cs typeface="Prompt"/>
              <a:sym typeface="Prompt"/>
            </a:endParaRPr>
          </a:p>
        </p:txBody>
      </p:sp>
      <p:sp>
        <p:nvSpPr>
          <p:cNvPr id="5000" name="Google Shape;5000;p50"/>
          <p:cNvSpPr/>
          <p:nvPr/>
        </p:nvSpPr>
        <p:spPr>
          <a:xfrm>
            <a:off x="8175336" y="1152701"/>
            <a:ext cx="482321" cy="132401"/>
          </a:xfrm>
          <a:custGeom>
            <a:avLst/>
            <a:gdLst/>
            <a:ahLst/>
            <a:cxnLst/>
            <a:rect l="l" t="t" r="r" b="b"/>
            <a:pathLst>
              <a:path w="4324" h="1187" extrusionOk="0">
                <a:moveTo>
                  <a:pt x="4324" y="1187"/>
                </a:moveTo>
                <a:lnTo>
                  <a:pt x="4324" y="1187"/>
                </a:lnTo>
                <a:cubicBezTo>
                  <a:pt x="4077" y="652"/>
                  <a:pt x="3577" y="414"/>
                  <a:pt x="3103" y="474"/>
                </a:cubicBezTo>
                <a:cubicBezTo>
                  <a:pt x="2628" y="-159"/>
                  <a:pt x="1712" y="-159"/>
                  <a:pt x="1237" y="476"/>
                </a:cubicBezTo>
                <a:cubicBezTo>
                  <a:pt x="759" y="410"/>
                  <a:pt x="251" y="646"/>
                  <a:pt x="0" y="1187"/>
                </a:cubicBezTo>
                <a:lnTo>
                  <a:pt x="1081" y="1187"/>
                </a:lnTo>
                <a:lnTo>
                  <a:pt x="3341" y="1187"/>
                </a:lnTo>
                <a:lnTo>
                  <a:pt x="4324" y="11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020BCB-450C-AB45-B894-333599BBF305}"/>
              </a:ext>
            </a:extLst>
          </p:cNvPr>
          <p:cNvGrpSpPr/>
          <p:nvPr/>
        </p:nvGrpSpPr>
        <p:grpSpPr>
          <a:xfrm>
            <a:off x="538858" y="1507129"/>
            <a:ext cx="8066278" cy="1697569"/>
            <a:chOff x="615386" y="1403676"/>
            <a:chExt cx="8066278" cy="1697569"/>
          </a:xfrm>
        </p:grpSpPr>
        <p:sp>
          <p:nvSpPr>
            <p:cNvPr id="5001" name="Google Shape;5001;p50"/>
            <p:cNvSpPr/>
            <p:nvPr/>
          </p:nvSpPr>
          <p:spPr>
            <a:xfrm>
              <a:off x="615386" y="1403676"/>
              <a:ext cx="482321" cy="132401"/>
            </a:xfrm>
            <a:custGeom>
              <a:avLst/>
              <a:gdLst/>
              <a:ahLst/>
              <a:cxnLst/>
              <a:rect l="l" t="t" r="r" b="b"/>
              <a:pathLst>
                <a:path w="4324" h="1187" extrusionOk="0">
                  <a:moveTo>
                    <a:pt x="4324" y="1187"/>
                  </a:moveTo>
                  <a:lnTo>
                    <a:pt x="4324" y="1187"/>
                  </a:lnTo>
                  <a:cubicBezTo>
                    <a:pt x="4077" y="652"/>
                    <a:pt x="3577" y="414"/>
                    <a:pt x="3103" y="474"/>
                  </a:cubicBezTo>
                  <a:cubicBezTo>
                    <a:pt x="2628" y="-159"/>
                    <a:pt x="1712" y="-159"/>
                    <a:pt x="1237" y="476"/>
                  </a:cubicBezTo>
                  <a:cubicBezTo>
                    <a:pt x="759" y="410"/>
                    <a:pt x="251" y="646"/>
                    <a:pt x="0" y="1187"/>
                  </a:cubicBezTo>
                  <a:lnTo>
                    <a:pt x="1081" y="1187"/>
                  </a:lnTo>
                  <a:lnTo>
                    <a:pt x="3341" y="1187"/>
                  </a:lnTo>
                  <a:lnTo>
                    <a:pt x="4324" y="1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276302D-4990-FB49-B8AD-3DEA09A2E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611"/>
            <a:stretch/>
          </p:blipFill>
          <p:spPr>
            <a:xfrm>
              <a:off x="1097707" y="2431987"/>
              <a:ext cx="2959100" cy="66925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F8E7C6-CDA0-3046-8205-11F5E4191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55"/>
            <a:stretch/>
          </p:blipFill>
          <p:spPr>
            <a:xfrm>
              <a:off x="1964920" y="1509610"/>
              <a:ext cx="5214157" cy="38865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2528F06-FA5F-844C-BEE4-82A21043D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5964" y="2436416"/>
              <a:ext cx="3695700" cy="6604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1EFE42D1-A207-E046-A9BC-2A0C8BDDB0D4}"/>
                </a:ext>
              </a:extLst>
            </p:cNvPr>
            <p:cNvCxnSpPr>
              <a:stCxn id="5" idx="2"/>
              <a:endCxn id="3" idx="0"/>
            </p:cNvCxnSpPr>
            <p:nvPr/>
          </p:nvCxnSpPr>
          <p:spPr>
            <a:xfrm flipH="1">
              <a:off x="2577257" y="1898261"/>
              <a:ext cx="1994742" cy="53372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CB1105F-3D0B-4746-8CC6-F63EAC3F19E6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>
              <a:off x="4056807" y="2766616"/>
              <a:ext cx="929157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666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56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TW" sz="2000" b="1" dirty="0"/>
              <a:t>3a)- Convert property type and city to dummy variables</a:t>
            </a:r>
            <a:endParaRPr sz="20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F3B218E-903E-A846-B4D8-881E3B43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51" y="1124425"/>
            <a:ext cx="3104374" cy="322069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751281D-3A50-BE49-B25F-73F02F6C0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49" y="1124425"/>
            <a:ext cx="3705094" cy="26011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03F17A0-5545-1B41-98A3-32DFFDE4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209" y="3933799"/>
            <a:ext cx="2924388" cy="72904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6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p47"/>
          <p:cNvSpPr txBox="1">
            <a:spLocks noGrp="1"/>
          </p:cNvSpPr>
          <p:nvPr>
            <p:ph type="title" idx="15"/>
          </p:nvPr>
        </p:nvSpPr>
        <p:spPr>
          <a:xfrm>
            <a:off x="713250" y="458997"/>
            <a:ext cx="7717500" cy="87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>
                <a:solidFill>
                  <a:schemeClr val="dk1"/>
                </a:solidFill>
              </a:rPr>
              <a:t>3b)- Create a new Y-variable (</a:t>
            </a:r>
            <a:r>
              <a:rPr lang="en-US" altLang="zh-TW" sz="2000" b="1" dirty="0" err="1">
                <a:solidFill>
                  <a:schemeClr val="dk1"/>
                </a:solidFill>
              </a:rPr>
              <a:t>pricequartile</a:t>
            </a:r>
            <a:r>
              <a:rPr lang="en-US" altLang="zh-TW" sz="2000" b="1" dirty="0">
                <a:solidFill>
                  <a:schemeClr val="dk1"/>
                </a:solidFill>
              </a:rPr>
              <a:t>) </a:t>
            </a:r>
            <a:br>
              <a:rPr lang="en-US" altLang="zh-TW" sz="2000" b="1" dirty="0">
                <a:solidFill>
                  <a:schemeClr val="dk1"/>
                </a:solidFill>
              </a:rPr>
            </a:br>
            <a:r>
              <a:rPr lang="en-US" altLang="zh-TW" sz="1400" b="1" dirty="0">
                <a:solidFill>
                  <a:schemeClr val="accent5"/>
                </a:solidFill>
              </a:rPr>
              <a:t>A for highest quartile, B for second highest quartile, </a:t>
            </a:r>
            <a:br>
              <a:rPr lang="en-US" altLang="zh-TW" sz="1400" b="1" dirty="0">
                <a:solidFill>
                  <a:schemeClr val="accent5"/>
                </a:solidFill>
              </a:rPr>
            </a:br>
            <a:r>
              <a:rPr lang="en-US" altLang="zh-TW" sz="1400" b="1" dirty="0">
                <a:solidFill>
                  <a:schemeClr val="accent5"/>
                </a:solidFill>
              </a:rPr>
              <a:t>C for third highest quartile, D for lowest quartile of price</a:t>
            </a:r>
            <a:endParaRPr sz="2000" b="1" dirty="0">
              <a:solidFill>
                <a:schemeClr val="accent5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D9FB427B-6884-DF4F-A661-B83227DE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0" r="1514" b="8512"/>
          <a:stretch/>
        </p:blipFill>
        <p:spPr>
          <a:xfrm>
            <a:off x="1588247" y="1344706"/>
            <a:ext cx="5967506" cy="60892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3934CC0-C67B-5F40-A958-D9A223566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107"/>
          <a:stretch/>
        </p:blipFill>
        <p:spPr>
          <a:xfrm>
            <a:off x="3488550" y="2022785"/>
            <a:ext cx="2172661" cy="302562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1B0B2824-4CD1-174E-BD44-D13E56EDB7FB}"/>
              </a:ext>
            </a:extLst>
          </p:cNvPr>
          <p:cNvCxnSpPr>
            <a:stCxn id="27" idx="1"/>
            <a:endCxn id="31" idx="1"/>
          </p:cNvCxnSpPr>
          <p:nvPr/>
        </p:nvCxnSpPr>
        <p:spPr>
          <a:xfrm rot="10800000" flipH="1" flipV="1">
            <a:off x="1588246" y="1649166"/>
            <a:ext cx="1900303" cy="1886431"/>
          </a:xfrm>
          <a:prstGeom prst="bentConnector3">
            <a:avLst>
              <a:gd name="adj1" fmla="val -1203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7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8" name="Google Shape;5388;p58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3c)- Run a linear regression for price as the Y-variable against property type, city, bedrooms, bathrooms, area as the X-variables.</a:t>
            </a:r>
            <a:endParaRPr sz="1600" b="1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EE45674-346E-AB42-900A-5467936B1EF8}"/>
              </a:ext>
            </a:extLst>
          </p:cNvPr>
          <p:cNvGrpSpPr/>
          <p:nvPr/>
        </p:nvGrpSpPr>
        <p:grpSpPr>
          <a:xfrm>
            <a:off x="1237075" y="1194828"/>
            <a:ext cx="4368640" cy="3651263"/>
            <a:chOff x="2387655" y="1257019"/>
            <a:chExt cx="4368640" cy="365126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296C0BEE-13AC-884D-A5D0-48EE5C46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7655" y="1257019"/>
              <a:ext cx="4368640" cy="365126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1F73C14-6489-E845-A441-8DA3371E36E8}"/>
                </a:ext>
              </a:extLst>
            </p:cNvPr>
            <p:cNvSpPr/>
            <p:nvPr/>
          </p:nvSpPr>
          <p:spPr>
            <a:xfrm>
              <a:off x="4994622" y="4618104"/>
              <a:ext cx="1559859" cy="259442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504B7310-949F-5C48-82F6-6688796A807B}"/>
                </a:ext>
              </a:extLst>
            </p:cNvPr>
            <p:cNvSpPr/>
            <p:nvPr/>
          </p:nvSpPr>
          <p:spPr>
            <a:xfrm>
              <a:off x="3365607" y="1452282"/>
              <a:ext cx="729983" cy="245120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665BB0F-E77E-E243-92C3-F05EA60B1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56580"/>
              </p:ext>
            </p:extLst>
          </p:nvPr>
        </p:nvGraphicFramePr>
        <p:xfrm>
          <a:off x="6043340" y="1515970"/>
          <a:ext cx="2686850" cy="250063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06607">
                  <a:extLst>
                    <a:ext uri="{9D8B030D-6E8A-4147-A177-3AD203B41FA5}">
                      <a16:colId xmlns:a16="http://schemas.microsoft.com/office/drawing/2014/main" val="2950699045"/>
                    </a:ext>
                  </a:extLst>
                </a:gridCol>
                <a:gridCol w="1680243">
                  <a:extLst>
                    <a:ext uri="{9D8B030D-6E8A-4147-A177-3AD203B41FA5}">
                      <a16:colId xmlns:a16="http://schemas.microsoft.com/office/drawing/2014/main" val="788077799"/>
                    </a:ext>
                  </a:extLst>
                </a:gridCol>
              </a:tblGrid>
              <a:tr h="306076">
                <a:tc>
                  <a:txBody>
                    <a:bodyPr/>
                    <a:lstStyle/>
                    <a:p>
                      <a:pPr algn="ctr"/>
                      <a:endParaRPr lang="zh-TW" altLang="en-US" sz="1200" b="1" i="0" u="none" strike="noStrike" cap="none" dirty="0">
                        <a:solidFill>
                          <a:schemeClr val="accent5"/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Predict price</a:t>
                      </a:r>
                      <a:endParaRPr lang="zh-TW" altLang="en-US" sz="1200" b="1" i="0" u="none" strike="noStrike" cap="none" dirty="0">
                        <a:solidFill>
                          <a:schemeClr val="accent5"/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687364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flat</a:t>
                      </a:r>
                      <a:endParaRPr lang="zh-TW" altLang="en-US" sz="1200" b="1" i="0" u="none" strike="noStrike" cap="none" dirty="0">
                        <a:solidFill>
                          <a:schemeClr val="accent5"/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Intercept (farm house) </a:t>
                      </a:r>
                      <a:r>
                        <a:rPr lang="en-US" altLang="zh-TW" sz="900" b="1" i="0" u="none" strike="noStrike" cap="none" dirty="0">
                          <a:solidFill>
                            <a:srgbClr val="FF0000"/>
                          </a:solidFill>
                          <a:latin typeface="Prompt"/>
                          <a:cs typeface="Prompt"/>
                          <a:sym typeface="Prompt"/>
                        </a:rPr>
                        <a:t>+50036615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24621"/>
                  </a:ext>
                </a:extLst>
              </a:tr>
              <a:tr h="3400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house</a:t>
                      </a:r>
                      <a:endParaRPr lang="zh-TW" altLang="en-US" sz="1200" b="1" i="0" u="none" strike="noStrike" cap="none" dirty="0">
                        <a:solidFill>
                          <a:schemeClr val="accent5"/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Intercept (farm house) </a:t>
                      </a:r>
                      <a:r>
                        <a:rPr lang="en-US" altLang="zh-TW" sz="900" b="1" i="0" u="none" strike="noStrike" cap="none" dirty="0">
                          <a:solidFill>
                            <a:srgbClr val="FF0000"/>
                          </a:solidFill>
                          <a:latin typeface="Prompt"/>
                          <a:cs typeface="Prompt"/>
                          <a:sym typeface="Prompt"/>
                        </a:rPr>
                        <a:t>+50292794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810017"/>
                  </a:ext>
                </a:extLst>
              </a:tr>
              <a:tr h="3230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room</a:t>
                      </a:r>
                      <a:endParaRPr lang="zh-TW" altLang="en-US" sz="1200" b="1" i="0" u="none" strike="noStrike" cap="none" dirty="0">
                        <a:solidFill>
                          <a:schemeClr val="accent5"/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Intercept (farm house) +</a:t>
                      </a:r>
                      <a:r>
                        <a:rPr lang="en-US" altLang="zh-TW" sz="900" b="1" i="0" u="none" strike="noStrike" cap="none" dirty="0">
                          <a:solidFill>
                            <a:srgbClr val="FF0000"/>
                          </a:solidFill>
                          <a:latin typeface="Prompt"/>
                          <a:cs typeface="Prompt"/>
                          <a:sym typeface="Prompt"/>
                        </a:rPr>
                        <a:t>47208510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42985"/>
                  </a:ext>
                </a:extLst>
              </a:tr>
              <a:tr h="294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ompt"/>
                          <a:cs typeface="Prompt"/>
                          <a:sym typeface="Prompt"/>
                        </a:rPr>
                        <a:t>Islamabad</a:t>
                      </a:r>
                      <a:endParaRPr lang="zh-TW" altLang="en-US" sz="12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Intercept (Faisalabad) </a:t>
                      </a:r>
                      <a:r>
                        <a:rPr lang="en-US" altLang="zh-TW" sz="9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ompt"/>
                          <a:cs typeface="Prompt"/>
                          <a:sym typeface="Prompt"/>
                        </a:rPr>
                        <a:t>+2914485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58073"/>
                  </a:ext>
                </a:extLst>
              </a:tr>
              <a:tr h="314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ompt"/>
                          <a:cs typeface="Prompt"/>
                          <a:sym typeface="Prompt"/>
                        </a:rPr>
                        <a:t>Karachi</a:t>
                      </a:r>
                      <a:endParaRPr lang="zh-TW" altLang="en-US" sz="12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Intercept (Faisalabad) </a:t>
                      </a:r>
                      <a:r>
                        <a:rPr lang="en-US" altLang="zh-TW" sz="9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ompt"/>
                          <a:cs typeface="Prompt"/>
                          <a:sym typeface="Prompt"/>
                        </a:rPr>
                        <a:t>+4502810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854892"/>
                  </a:ext>
                </a:extLst>
              </a:tr>
              <a:tr h="3060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ompt"/>
                          <a:cs typeface="Prompt"/>
                          <a:sym typeface="Prompt"/>
                        </a:rPr>
                        <a:t>Lahore</a:t>
                      </a:r>
                      <a:endParaRPr lang="zh-TW" altLang="en-US" sz="12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ompt"/>
                        <a:cs typeface="Prompt"/>
                        <a:sym typeface="Promp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i="0" u="none" strike="noStrike" cap="none" dirty="0">
                          <a:solidFill>
                            <a:schemeClr val="accent5"/>
                          </a:solidFill>
                          <a:latin typeface="Prompt"/>
                          <a:cs typeface="Prompt"/>
                          <a:sym typeface="Prompt"/>
                        </a:rPr>
                        <a:t>Intercept (Faisalabad) </a:t>
                      </a:r>
                      <a:r>
                        <a:rPr lang="en-US" altLang="zh-TW" sz="9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ompt"/>
                          <a:cs typeface="Prompt"/>
                          <a:sym typeface="Prompt"/>
                        </a:rPr>
                        <a:t>+2842180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1096"/>
                  </a:ext>
                </a:extLst>
              </a:tr>
            </a:tbl>
          </a:graphicData>
        </a:graphic>
      </p:graphicFrame>
      <p:sp>
        <p:nvSpPr>
          <p:cNvPr id="2" name="圓角矩形 1">
            <a:extLst>
              <a:ext uri="{FF2B5EF4-FFF2-40B4-BE49-F238E27FC236}">
                <a16:creationId xmlns:a16="http://schemas.microsoft.com/office/drawing/2014/main" id="{49D8759E-FB3A-0E49-89F9-CF84ED89B615}"/>
              </a:ext>
            </a:extLst>
          </p:cNvPr>
          <p:cNvSpPr/>
          <p:nvPr/>
        </p:nvSpPr>
        <p:spPr>
          <a:xfrm>
            <a:off x="5865536" y="1390091"/>
            <a:ext cx="3042458" cy="2901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dirty="0">
              <a:solidFill>
                <a:schemeClr val="accent5"/>
              </a:solidFill>
              <a:latin typeface="Prompt"/>
              <a:cs typeface="Prompt"/>
              <a:sym typeface="Prompt"/>
            </a:endParaRPr>
          </a:p>
          <a:p>
            <a:pPr algn="ctr"/>
            <a:r>
              <a:rPr lang="en-US" altLang="zh-TW" sz="16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If there is a </a:t>
            </a:r>
            <a:r>
              <a:rPr lang="en-US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house</a:t>
            </a:r>
            <a:r>
              <a:rPr lang="en-US" altLang="zh-TW" sz="16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 located in </a:t>
            </a:r>
            <a:r>
              <a:rPr lang="en-US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Lahore</a:t>
            </a:r>
            <a:r>
              <a:rPr lang="en-US" altLang="zh-TW" sz="16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, </a:t>
            </a:r>
            <a:r>
              <a:rPr lang="en-US" altLang="zh-TW" sz="1600" b="1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with </a:t>
            </a:r>
          </a:p>
          <a:p>
            <a:pPr algn="ctr"/>
            <a:r>
              <a:rPr lang="en-US" altLang="zh-TW" sz="1600" b="1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3 </a:t>
            </a:r>
            <a:r>
              <a:rPr lang="en-US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bedrooms</a:t>
            </a:r>
            <a:r>
              <a:rPr lang="en-US" altLang="zh-TW" sz="16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 and </a:t>
            </a:r>
            <a:r>
              <a:rPr lang="en-US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2 baths </a:t>
            </a:r>
            <a:r>
              <a:rPr lang="en-US" altLang="zh-TW" sz="16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and a </a:t>
            </a:r>
            <a:r>
              <a:rPr lang="en-US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size of 10 Marla</a:t>
            </a:r>
          </a:p>
          <a:p>
            <a:pPr algn="ctr"/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Prompt"/>
              <a:cs typeface="Prompt"/>
              <a:sym typeface="Prompt"/>
            </a:endParaRPr>
          </a:p>
          <a:p>
            <a:pPr algn="ctr"/>
            <a:r>
              <a:rPr lang="en-US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The predict price is </a:t>
            </a:r>
          </a:p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cs typeface="Prompt"/>
                <a:sym typeface="Prompt"/>
              </a:rPr>
              <a:t>- 56549650</a:t>
            </a:r>
          </a:p>
          <a:p>
            <a:r>
              <a:rPr lang="en-US" altLang="zh-TW" sz="12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+50292794+2842180+3*1063689+2*2239058+10*801231 </a:t>
            </a:r>
          </a:p>
          <a:p>
            <a:r>
              <a:rPr lang="en-US" altLang="zh-TW" sz="1200" b="1" dirty="0">
                <a:solidFill>
                  <a:schemeClr val="accent5"/>
                </a:solidFill>
                <a:latin typeface="Prompt"/>
                <a:cs typeface="Prompt"/>
                <a:sym typeface="Prompt"/>
              </a:rPr>
              <a:t>= </a:t>
            </a:r>
            <a:r>
              <a:rPr lang="en-US" altLang="zh-TW" sz="1800" b="1" u="sng" dirty="0">
                <a:solidFill>
                  <a:srgbClr val="FF0000"/>
                </a:solidFill>
                <a:latin typeface="Prompt"/>
                <a:cs typeface="Prompt"/>
                <a:sym typeface="Prompt"/>
              </a:rPr>
              <a:t>$12,266,817</a:t>
            </a:r>
            <a:endParaRPr lang="en-US" altLang="zh-TW" sz="1100" b="1" u="sng" dirty="0">
              <a:solidFill>
                <a:srgbClr val="FF0000"/>
              </a:solidFill>
              <a:latin typeface="Prompt"/>
              <a:cs typeface="Prompt"/>
              <a:sym typeface="Prompt"/>
            </a:endParaRPr>
          </a:p>
          <a:p>
            <a:pPr algn="ctr"/>
            <a:endParaRPr lang="en-US" altLang="zh-TW" sz="1600" b="1" dirty="0">
              <a:solidFill>
                <a:schemeClr val="accent5"/>
              </a:solidFill>
              <a:latin typeface="Prompt"/>
              <a:cs typeface="Prompt"/>
              <a:sym typeface="Prompt"/>
            </a:endParaRPr>
          </a:p>
          <a:p>
            <a:pPr algn="ctr"/>
            <a:endParaRPr lang="zh-TW" altLang="en-US" sz="1600" b="1" dirty="0">
              <a:solidFill>
                <a:schemeClr val="accent5"/>
              </a:solidFill>
              <a:latin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8175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raditional Brazilian Villages by Slidesgo">
  <a:themeElements>
    <a:clrScheme name="Simple Light">
      <a:dk1>
        <a:srgbClr val="260B00"/>
      </a:dk1>
      <a:lt1>
        <a:srgbClr val="F1EAD0"/>
      </a:lt1>
      <a:dk2>
        <a:srgbClr val="F1BA53"/>
      </a:dk2>
      <a:lt2>
        <a:srgbClr val="D99E58"/>
      </a:lt2>
      <a:accent1>
        <a:srgbClr val="4480A5"/>
      </a:accent1>
      <a:accent2>
        <a:srgbClr val="AAC1D0"/>
      </a:accent2>
      <a:accent3>
        <a:srgbClr val="B7D8B1"/>
      </a:accent3>
      <a:accent4>
        <a:srgbClr val="E1EAEB"/>
      </a:accent4>
      <a:accent5>
        <a:srgbClr val="8C5627"/>
      </a:accent5>
      <a:accent6>
        <a:srgbClr val="608C59"/>
      </a:accent6>
      <a:hlink>
        <a:srgbClr val="260B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728</Words>
  <Application>Microsoft Office PowerPoint</Application>
  <PresentationFormat>On-screen Show (16:9)</PresentationFormat>
  <Paragraphs>100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Montserrat</vt:lpstr>
      <vt:lpstr>Chivo</vt:lpstr>
      <vt:lpstr>Abhaya Libre</vt:lpstr>
      <vt:lpstr>Lexend Light</vt:lpstr>
      <vt:lpstr>Prompt</vt:lpstr>
      <vt:lpstr>Cambay</vt:lpstr>
      <vt:lpstr>Roboto Condensed Light</vt:lpstr>
      <vt:lpstr>Fredoka One</vt:lpstr>
      <vt:lpstr>Traditional Brazilian Villages by Slidesgo</vt:lpstr>
      <vt:lpstr>Pakistan House Price Sales 2023 Analysis</vt:lpstr>
      <vt:lpstr>1- Generate charts to display relationships</vt:lpstr>
      <vt:lpstr>2a)- Descriptive statistics of all quantitative variables  by property type</vt:lpstr>
      <vt:lpstr>2b)- Descriptive statistics of all quantitative variables  by city</vt:lpstr>
      <vt:lpstr>2c)- Correlation matrix of all quantitative variables</vt:lpstr>
      <vt:lpstr>2d)- VIF of all quantitative variables</vt:lpstr>
      <vt:lpstr>3a)- Convert property type and city to dummy variables</vt:lpstr>
      <vt:lpstr>3b)- Create a new Y-variable (pricequartile)  A for highest quartile, B for second highest quartile,  C for third highest quartile, D for lowest quartile of price</vt:lpstr>
      <vt:lpstr>3c)- Run a linear regression for price as the Y-variable against property type, city, bedrooms, bathrooms, area as the X-variables.</vt:lpstr>
      <vt:lpstr>3d)- Run a SVM for pricequartile as the Y-variable against property type, city, bedrooms, bathrooms area as the X-variables.</vt:lpstr>
      <vt:lpstr>SVM Model and Accuracy</vt:lpstr>
      <vt:lpstr>3e)- Run a neural network with 5 hidden nodes for price as the Y-variable against property type, city, bedrooms, bathrooms, area as the X-variables.</vt:lpstr>
      <vt:lpstr>Neural Network Model and Correlation</vt:lpstr>
      <vt:lpstr>3f)- Run a K-nearest neighbor analysis on pricequartile as the Y-variable against property type, city, bedrooms, bathrooms, area as the X-variables.</vt:lpstr>
      <vt:lpstr>K-nearest neighbor Model and Accuracy</vt:lpstr>
      <vt:lpstr>3g)- Run a Naïve Bayes analysis on pricequartile as the Y-variable against property type, city, bedrooms, bathrooms, area as the X variables</vt:lpstr>
      <vt:lpstr>Naïve Bayes Model and Accuracy</vt:lpstr>
      <vt:lpstr>3h)- Summarize the accuracy of all models</vt:lpstr>
      <vt:lpstr>a. Which technique worked best (accuracy)?</vt:lpstr>
      <vt:lpstr>4)- List of Lessons Learned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Pakistan House Price Sales Analysis</dc:title>
  <cp:lastModifiedBy>Chih Hao Yuan</cp:lastModifiedBy>
  <cp:revision>47</cp:revision>
  <dcterms:modified xsi:type="dcterms:W3CDTF">2025-04-13T18:09:44Z</dcterms:modified>
</cp:coreProperties>
</file>